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27" r:id="rId3"/>
    <p:sldId id="334" r:id="rId4"/>
    <p:sldId id="337" r:id="rId5"/>
    <p:sldId id="278" r:id="rId6"/>
    <p:sldId id="336" r:id="rId7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5986" autoAdjust="0"/>
  </p:normalViewPr>
  <p:slideViewPr>
    <p:cSldViewPr snapToGrid="0" snapToObjects="1">
      <p:cViewPr>
        <p:scale>
          <a:sx n="66" d="100"/>
          <a:sy n="66" d="100"/>
        </p:scale>
        <p:origin x="-29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notesViewPr>
    <p:cSldViewPr snapToGrid="0" snapToObjects="1"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71829-68BF-4F18-99A7-3FE5247EAE4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B48EF62-0324-4293-9804-B16DB3A3E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64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BFBBC-7FBC-43CF-866E-765B4757ACF1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B1BFDE-E2E6-4E94-975C-19F64DB76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84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4A4079-5383-47F3-ACFD-3C2C1755F90C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8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1D7986-52AD-4DCB-A5DD-0929D12C1D51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1D7986-52AD-4DCB-A5DD-0929D12C1D51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 descr="Фон для презентации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A269-1517-4FAA-943B-09B0810417A2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B7063-74E8-45CA-8C74-3B30B46F8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93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1CBA-E499-4A29-89BB-AE5C0B75C21A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3C33F-CFD2-4530-A6D3-23E477D630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98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37CE-46A9-4668-81C2-67870F5C7214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1BC8-7788-457E-95BF-3241AC585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8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 descr="Фон для презентации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0ECD-5676-45C0-9326-5CA2E836B73A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A89E-7630-45B3-B3CA-6EFE73B3F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302E-6E0D-4E4B-A559-23DECCA7D978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0568-7F3E-4985-84BB-BAC0CDBC1D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6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EC96-C491-4995-B076-AD905DEFD2F1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4F7DF-A0BC-4249-80F0-0CBF137A40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97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0C14-4A2F-47BF-BB37-5E1A6A3A69A2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3E7CA-1EE4-4E51-9B6D-A78152F457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07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6" descr="Фон для презентации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F606-3D15-4D19-9538-59CDC6839DDD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1D91B-AEA0-49F9-9801-F6D05A5BBB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81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 descr="Фон для презентации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B6B5-D15D-4F9C-BBB7-A2EE5C019CB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D71B-7457-4EFA-AFF1-949C568FF4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17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E354-336B-4701-BEA7-9DDB48CB5525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ABF1-9ABE-4DE6-82B4-31C59509C4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26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37BF-59A6-471F-A108-263B9D56B088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3199-A31F-4C1A-9A71-83A780A02D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6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ECCB2-0898-45BE-A572-819FFF3BD2FE}" type="datetimeFigureOut">
              <a:rPr lang="ru-RU"/>
              <a:pPr>
                <a:defRPr/>
              </a:pPr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68AB31-E24D-434C-9CB7-B8B813EFF5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24" r:id="rId3"/>
    <p:sldLayoutId id="2147483725" r:id="rId4"/>
    <p:sldLayoutId id="2147483726" r:id="rId5"/>
    <p:sldLayoutId id="2147483733" r:id="rId6"/>
    <p:sldLayoutId id="2147483734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азвание 4"/>
          <p:cNvSpPr>
            <a:spLocks noGrp="1"/>
          </p:cNvSpPr>
          <p:nvPr>
            <p:ph type="title"/>
          </p:nvPr>
        </p:nvSpPr>
        <p:spPr>
          <a:xfrm>
            <a:off x="1312662" y="3293905"/>
            <a:ext cx="6372225" cy="1630521"/>
          </a:xfrm>
        </p:spPr>
        <p:txBody>
          <a:bodyPr/>
          <a:lstStyle/>
          <a:p>
            <a:pPr eaLnBrk="1" hangingPunct="1"/>
            <a:endParaRPr lang="ru-RU" alt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звание 4"/>
          <p:cNvSpPr txBox="1">
            <a:spLocks/>
          </p:cNvSpPr>
          <p:nvPr/>
        </p:nvSpPr>
        <p:spPr>
          <a:xfrm>
            <a:off x="5416827" y="5002213"/>
            <a:ext cx="3727174" cy="18557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Москвитина Лариса Николаевна, руководитель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ЦентраПКиПО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звание 4"/>
          <p:cNvSpPr txBox="1">
            <a:spLocks/>
          </p:cNvSpPr>
          <p:nvPr/>
        </p:nvSpPr>
        <p:spPr bwMode="auto">
          <a:xfrm>
            <a:off x="2162629" y="1045029"/>
            <a:ext cx="6037941" cy="43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прохождения практики 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Белгородском ГАУ </a:t>
            </a:r>
          </a:p>
        </p:txBody>
      </p:sp>
      <p:pic>
        <p:nvPicPr>
          <p:cNvPr id="6" name="Picture 9" descr="http://www.bsaa.edu.ru/images/logo_BG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5" y="4747145"/>
            <a:ext cx="1741714" cy="17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bsaa.edu.ru/images/logo_BG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16" y="4747144"/>
            <a:ext cx="1741714" cy="17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bsaa.edu.ru/images/logo_BGA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71" y="129495"/>
            <a:ext cx="1153886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8287" y="274637"/>
            <a:ext cx="8142514" cy="1547549"/>
          </a:xfrm>
        </p:spPr>
        <p:txBody>
          <a:bodyPr/>
          <a:lstStyle/>
          <a:p>
            <a:pPr lvl="0" eaLnBrk="1" hangingPunct="1"/>
            <a:r>
              <a:rPr lang="ru-RU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Система организации практико-ориентированного обучения </a:t>
            </a:r>
            <a:br>
              <a:rPr lang="ru-RU" altLang="ru-RU" sz="3200" b="1" dirty="0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ГАУ им. В.Я Горина</a:t>
            </a:r>
            <a:r>
              <a:rPr lang="ru-RU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98287" y="3657602"/>
            <a:ext cx="287382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</a:rPr>
              <a:t>Факультет,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выпускающие кафедры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84057" y="3657602"/>
            <a:ext cx="3693886" cy="22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Центр практических компетенций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 проектного 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0115" y="1822186"/>
            <a:ext cx="4114800" cy="1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Теоретические и практические знания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9344" y="2989944"/>
            <a:ext cx="420914" cy="682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484915" y="1931046"/>
            <a:ext cx="4114800" cy="11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ПРОХОЖДЕНИЕ ПРАКТИКИ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42314" y="2989944"/>
            <a:ext cx="424543" cy="551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49486" y="2522178"/>
            <a:ext cx="1161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0800000">
            <a:off x="3176922" y="4384646"/>
            <a:ext cx="2615985" cy="1750142"/>
          </a:xfrm>
          <a:prstGeom prst="arc">
            <a:avLst>
              <a:gd name="adj1" fmla="val 1085134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457200" y="943728"/>
            <a:ext cx="8229600" cy="6635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325" y="-349449"/>
            <a:ext cx="10888953" cy="720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89" y="0"/>
            <a:ext cx="7215211" cy="40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2244065"/>
            <a:ext cx="7129137" cy="38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://www.bsaa.edu.ru/images/logo_BGAY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71" y="1130980"/>
            <a:ext cx="1153886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83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457200" y="943728"/>
            <a:ext cx="8229600" cy="6635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72" y="0"/>
            <a:ext cx="10958287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bsaa.edu.ru/images/logo_BGA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71" y="129495"/>
            <a:ext cx="1153886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8287" y="274637"/>
            <a:ext cx="8142514" cy="154754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Центр </a:t>
            </a:r>
            <a:r>
              <a:rPr lang="ru-RU" sz="2800" b="1" dirty="0">
                <a:solidFill>
                  <a:srgbClr val="FF0000"/>
                </a:solidFill>
              </a:rPr>
              <a:t>практических компетенций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 проектного обучения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98287" y="3657602"/>
            <a:ext cx="287382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84057" y="3657602"/>
            <a:ext cx="3693886" cy="22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77257" y="1575215"/>
            <a:ext cx="6945085" cy="19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ул. Вавилова, 1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НАУЧНО-АДМИНИСТРАТИВНЫЙ КОРПУС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484915" y="1931046"/>
            <a:ext cx="4114800" cy="11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60806"/>
              </p:ext>
            </p:extLst>
          </p:nvPr>
        </p:nvGraphicFramePr>
        <p:xfrm>
          <a:off x="1277257" y="3120572"/>
          <a:ext cx="7300686" cy="303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/>
                <a:gridCol w="4412343"/>
              </a:tblGrid>
              <a:tr h="130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014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Каб</a:t>
                      </a:r>
                      <a:r>
                        <a:rPr lang="ru-RU" sz="3600" dirty="0" smtClean="0"/>
                        <a:t>. 317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8(4722) 39-23-89</a:t>
                      </a:r>
                      <a:endParaRPr lang="ru-RU" sz="3600" dirty="0"/>
                    </a:p>
                  </a:txBody>
                  <a:tcPr/>
                </a:tc>
              </a:tr>
              <a:tr h="891014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Каб</a:t>
                      </a:r>
                      <a:r>
                        <a:rPr lang="ru-RU" sz="3600" dirty="0" smtClean="0"/>
                        <a:t>. 402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8(4722)39-22-86</a:t>
                      </a:r>
                      <a:endParaRPr lang="ru-RU" sz="3600" dirty="0"/>
                    </a:p>
                  </a:txBody>
                  <a:tcPr/>
                </a:tc>
              </a:tr>
              <a:tr h="891014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Каб</a:t>
                      </a:r>
                      <a:r>
                        <a:rPr lang="ru-RU" sz="3600" dirty="0" smtClean="0"/>
                        <a:t>.  404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8(4722)38-11-27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58</Words>
  <Application>Microsoft Office PowerPoint</Application>
  <PresentationFormat>Экран (4:3)</PresentationFormat>
  <Paragraphs>24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 Система организации практико-ориентированного обучения  в ГАУ им. В.Я Горина </vt:lpstr>
      <vt:lpstr>Презентация PowerPoint</vt:lpstr>
      <vt:lpstr>Презентация PowerPoint</vt:lpstr>
      <vt:lpstr>Презентация PowerPoint</vt:lpstr>
      <vt:lpstr>  Центр практических компетенций  и проектного обучения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</dc:creator>
  <cp:lastModifiedBy>Москвитина Лариса Николаевна</cp:lastModifiedBy>
  <cp:revision>276</cp:revision>
  <dcterms:created xsi:type="dcterms:W3CDTF">2014-11-24T11:28:09Z</dcterms:created>
  <dcterms:modified xsi:type="dcterms:W3CDTF">2019-09-05T06:29:44Z</dcterms:modified>
</cp:coreProperties>
</file>