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330" r:id="rId3"/>
    <p:sldId id="333" r:id="rId4"/>
    <p:sldId id="301" r:id="rId5"/>
    <p:sldId id="316" r:id="rId6"/>
    <p:sldId id="277" r:id="rId7"/>
    <p:sldId id="278" r:id="rId8"/>
    <p:sldId id="283" r:id="rId9"/>
    <p:sldId id="304" r:id="rId10"/>
    <p:sldId id="289" r:id="rId11"/>
    <p:sldId id="317" r:id="rId12"/>
    <p:sldId id="285" r:id="rId13"/>
    <p:sldId id="288" r:id="rId14"/>
    <p:sldId id="325" r:id="rId15"/>
    <p:sldId id="334" r:id="rId16"/>
    <p:sldId id="329" r:id="rId17"/>
    <p:sldId id="291" r:id="rId18"/>
    <p:sldId id="305" r:id="rId19"/>
    <p:sldId id="290" r:id="rId20"/>
    <p:sldId id="307" r:id="rId21"/>
    <p:sldId id="286" r:id="rId22"/>
    <p:sldId id="320" r:id="rId23"/>
    <p:sldId id="303" r:id="rId24"/>
    <p:sldId id="279" r:id="rId25"/>
    <p:sldId id="294" r:id="rId26"/>
    <p:sldId id="302" r:id="rId27"/>
    <p:sldId id="280" r:id="rId28"/>
    <p:sldId id="327" r:id="rId29"/>
    <p:sldId id="324" r:id="rId30"/>
    <p:sldId id="308" r:id="rId31"/>
    <p:sldId id="309" r:id="rId32"/>
    <p:sldId id="310" r:id="rId33"/>
    <p:sldId id="312" r:id="rId34"/>
    <p:sldId id="314" r:id="rId35"/>
    <p:sldId id="287" r:id="rId36"/>
    <p:sldId id="328" r:id="rId37"/>
    <p:sldId id="284" r:id="rId38"/>
    <p:sldId id="313" r:id="rId39"/>
    <p:sldId id="318" r:id="rId40"/>
    <p:sldId id="306" r:id="rId41"/>
    <p:sldId id="321" r:id="rId42"/>
    <p:sldId id="319" r:id="rId43"/>
    <p:sldId id="326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707" autoAdjust="0"/>
  </p:normalViewPr>
  <p:slideViewPr>
    <p:cSldViewPr>
      <p:cViewPr>
        <p:scale>
          <a:sx n="90" d="100"/>
          <a:sy n="90" d="100"/>
        </p:scale>
        <p:origin x="-2148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68344" y="5445224"/>
            <a:ext cx="104056" cy="193576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71703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ТАЛАНТЫ</a:t>
            </a:r>
            <a:br>
              <a:rPr lang="ru-RU" sz="7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7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БЕЛГОРОДЧИНЫ</a:t>
            </a:r>
            <a:endParaRPr lang="ru-RU" sz="7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098" name="Picture 2" descr="&amp;Kcy;&amp;ocy;&amp;ncy;&amp;kcy;&amp;ucy;&amp;rcy;&amp;scy;&amp;ycy; &amp;mcy;&amp;ocy;&amp;lcy;&amp;ocy;&amp;dcy;&amp;ycy;&amp;khcy; &amp;pcy;&amp;icy;&amp;scy;&amp;acy;&amp;tcy;&amp;iecy;&amp;lcy;&amp;iecy;&amp;jcy; &quot; &amp;shcy;&amp;ucy;&amp;tcy;&amp;kcy;&amp;icy; &amp;dcy;&amp;lcy;&amp;yacy; &amp;ucy;&amp;lcy;&amp;ucy;&amp;chcy;&amp;shcy;&amp;iecy;&amp;ncy;&amp;icy;&amp;yacy; &amp;ncy;&amp;acy;&amp;scy;&amp;tcy;&amp;rcy;&amp;ocy;&amp;iecy;&amp;n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068960"/>
            <a:ext cx="6408712" cy="378904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3600400" cy="1224136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Ш4Р6 Агеев  В. Г. Город у Белой</a:t>
            </a:r>
            <a:br>
              <a:rPr lang="ru-RU" sz="1600" dirty="0" smtClean="0"/>
            </a:br>
            <a:r>
              <a:rPr lang="ru-RU" sz="1600" dirty="0" smtClean="0"/>
              <a:t>  А23   Горы / В. Г. Агеев. – Белгород,              1995. – 79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844824"/>
            <a:ext cx="3384376" cy="4824536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Автор книги – </a:t>
            </a:r>
            <a:r>
              <a:rPr lang="ru-RU" sz="1600" dirty="0" err="1" smtClean="0"/>
              <a:t>белгородец</a:t>
            </a:r>
            <a:r>
              <a:rPr lang="ru-RU" sz="1600" dirty="0" smtClean="0"/>
              <a:t> Агеев Василий Гаврилович, ветеран войны и труда, с собственных позиций, в стихотворной форме излагает основные этапы становления Белгорода – крепости и его роль, сначала в составе Киевской Руси , а позднее в Московском государстве. Книга была выпущена к 1000–</a:t>
            </a:r>
            <a:r>
              <a:rPr lang="ru-RU" sz="1600" dirty="0" err="1" smtClean="0"/>
              <a:t>летию</a:t>
            </a:r>
            <a:r>
              <a:rPr lang="ru-RU" sz="1600" dirty="0" smtClean="0"/>
              <a:t> Белгорода. Поэма состоит из пяти глав, в конце брошюры приведены пояснения к историческим именам, названиям и терминам.</a:t>
            </a:r>
          </a:p>
          <a:p>
            <a:pPr algn="just"/>
            <a:endParaRPr lang="ru-RU" sz="1600" dirty="0"/>
          </a:p>
        </p:txBody>
      </p:sp>
      <p:pic>
        <p:nvPicPr>
          <p:cNvPr id="34818" name="Picture 2" descr="D:\Документы библио\Вытовтова\Для виртуальной\CCF12032014_00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4057" b="33778"/>
          <a:stretch>
            <a:fillRect/>
          </a:stretch>
        </p:blipFill>
        <p:spPr bwMode="auto">
          <a:xfrm>
            <a:off x="4644008" y="548680"/>
            <a:ext cx="3816424" cy="57620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3456384" cy="116205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Ш4Р6 Амосов В. Н. По великой </a:t>
            </a:r>
            <a:br>
              <a:rPr lang="ru-RU" sz="1600" dirty="0" smtClean="0"/>
            </a:br>
            <a:r>
              <a:rPr lang="ru-RU" sz="1600" dirty="0" smtClean="0"/>
              <a:t>  А62   милости твоей / В. Н. Амосов. – Белгород: БелПолиИнформ, 2002. – 108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178696" cy="5090244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В данной книге автор собрал стихи, связанные с собственными душевными переживаниями, личным пониманием злободневных проблем человека, который только ступил на путь православной жизни. В. Амосов делится в своём сборнике всем, что наболело на душе за последнее время. Все стихи написаны при зажженной лампаде и после совершения молитвы. Книга выпущена по благословению схиархимандридта  Свято-Троице-Сергиевой лавры отца Михаила. Лирические раздумья о преемственности поколений полны веры в силы добра, красоты и вечного обновления жизни.</a:t>
            </a:r>
            <a:endParaRPr lang="ru-RU" sz="1600" dirty="0"/>
          </a:p>
        </p:txBody>
      </p:sp>
      <p:pic>
        <p:nvPicPr>
          <p:cNvPr id="9218" name="Picture 2" descr="F:\Литературная Белгородчина\книги\CCF18102012_00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2352" b="31318"/>
          <a:stretch>
            <a:fillRect/>
          </a:stretch>
        </p:blipFill>
        <p:spPr bwMode="auto">
          <a:xfrm>
            <a:off x="4716016" y="620688"/>
            <a:ext cx="3784381" cy="554461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3744416" cy="1440160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600" dirty="0" smtClean="0"/>
              <a:t>Ш4Р6 Яровой Я. Т. Я с тобой, моя</a:t>
            </a:r>
            <a:br>
              <a:rPr lang="ru-RU" sz="1600" dirty="0" smtClean="0"/>
            </a:br>
            <a:r>
              <a:rPr lang="ru-RU" sz="1600" dirty="0" smtClean="0"/>
              <a:t> Я 76   Россия: стихи / Я. Т. Яровой. – Белгород: изд. дом «В. Шаповалов», 2000. – 48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322712" cy="4752528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Книга разбита на несколько разделов, один из которых посвящен годам войны. В этот сборник также вошли стихи о родной для поэта </a:t>
            </a:r>
            <a:r>
              <a:rPr lang="ru-RU" sz="1600" dirty="0" err="1" smtClean="0"/>
              <a:t>Белгородчине</a:t>
            </a:r>
            <a:r>
              <a:rPr lang="ru-RU" sz="1600" dirty="0" smtClean="0"/>
              <a:t>, о связи времен и поколений, о детстве, опаленном войной, о мужской дружбе, о верности, о любви. Раскрывая биографию своего поколения, поэт размышляет о времени, о высокой миссии человека – творца новой жизни, землепашца, покорителя космоса, первопроходца.</a:t>
            </a:r>
            <a:endParaRPr lang="ru-RU" sz="1600" dirty="0"/>
          </a:p>
        </p:txBody>
      </p:sp>
      <p:pic>
        <p:nvPicPr>
          <p:cNvPr id="30722" name="Picture 2" descr="D:\Документы библио\Вытовтова\Для виртуальной\CCF12032014_00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9172" b="32548"/>
          <a:stretch>
            <a:fillRect/>
          </a:stretch>
        </p:blipFill>
        <p:spPr bwMode="auto">
          <a:xfrm>
            <a:off x="4785846" y="476672"/>
            <a:ext cx="3795298" cy="583264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4320480" cy="115212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dirty="0" smtClean="0"/>
              <a:t>Ш4Р6 Черных П.Г. Просторы души </a:t>
            </a:r>
            <a:br>
              <a:rPr lang="ru-RU" sz="1800" dirty="0" smtClean="0"/>
            </a:br>
            <a:r>
              <a:rPr lang="ru-RU" sz="1800" dirty="0" smtClean="0"/>
              <a:t> Ч-49    моей: Стихи, проза / П.Г.Черных. - Белгород.: Издательский дом « шаповалов», 1997.-128с.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340768"/>
            <a:ext cx="3888432" cy="5517232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В данной книге П. Черных легко угадываются пройденные им дороги, овеянные ласковыми ветрами деревенского детства, скованные холодами коллективизации, изуродованные грозами военных лет. Стихи покоряют светлым песенным очарованием, задушевным юмором, раздумьями о простом русском человеке и его Великой многострадальной Родине. Читатель любого возраста определенно полюбит творчество замечательного мастера поэтической строки.</a:t>
            </a:r>
          </a:p>
          <a:p>
            <a:pPr algn="just"/>
            <a:r>
              <a:rPr lang="ru-RU" sz="1600" dirty="0" smtClean="0"/>
              <a:t>Основная тема творчества П. Г. Черных – родной край, его неброская красота и безграничная щедрость, он с десяти лет впитал в себя свежесть росных полей, шум дубрав, запах чабреца. Его волновали и завораживали: песня жаворонка, заунывный зов кукушки, пения соловья и бездонная глубина горячего июльского неба.</a:t>
            </a:r>
            <a:endParaRPr lang="ru-RU" sz="1600" dirty="0"/>
          </a:p>
        </p:txBody>
      </p:sp>
      <p:pic>
        <p:nvPicPr>
          <p:cNvPr id="33794" name="Picture 2" descr="D:\Документы библио\Вытовтова\Для виртуальной\CCF12032014_00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0647" b="30088"/>
          <a:stretch>
            <a:fillRect/>
          </a:stretch>
        </p:blipFill>
        <p:spPr bwMode="auto">
          <a:xfrm>
            <a:off x="4716016" y="548680"/>
            <a:ext cx="3874600" cy="568863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744416" cy="108012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Ш4Р6 Лыков П. А. Пенсионеры, АУ! / Л88 П. А. Лыков. – Белгород: - Звонница, 2014. - 272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628800"/>
            <a:ext cx="3394720" cy="4752528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Перед вами сборник стихотворений, посвященных разным людям, достигшим пенсионного возраста и  находящимся на заслуженном отдыхе. Представленные стихи привлекательны тем, что они посвящены конкретным людям, которых автор знает, с кем когда-то рядом проживал, вместе учился, работал. По его собственному выражению, живёт он по Правде, Доброте, и Совести, поэтому со многими людьми имеет самые добрые, дружественные отношения. Стихи поэта П. А. Лыкова просты по форме, интересны по содержанию, легко читаются, доступны для понимания.</a:t>
            </a:r>
            <a:endParaRPr lang="ru-RU" sz="1600" dirty="0"/>
          </a:p>
        </p:txBody>
      </p:sp>
      <p:pic>
        <p:nvPicPr>
          <p:cNvPr id="2050" name="Picture 2" descr="F:\В.А\CCF24022015_0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2352" b="31318"/>
          <a:stretch>
            <a:fillRect/>
          </a:stretch>
        </p:blipFill>
        <p:spPr bwMode="auto">
          <a:xfrm>
            <a:off x="4619795" y="548680"/>
            <a:ext cx="3889341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3970784" cy="936104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Головко Н.Г. Не все стихи двенадцатого года: духовная поэзия / Н.Г. Головко. – Белгород: Обл. типография, 2013. -300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042792" cy="4691063"/>
          </a:xfrm>
        </p:spPr>
        <p:txBody>
          <a:bodyPr>
            <a:normAutofit/>
          </a:bodyPr>
          <a:lstStyle/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sz="1600" dirty="0" smtClean="0"/>
              <a:t>Данные стихи опубликованы для узкого круга друзей и знакомых, для тех, кто счел бы возможным связать свою судьбу с Господом Богом: Отцом Небесным, и Сыном, и со Святым Духом и с Божьей Матерью – Святой Богородицей, и со Святыми Апостолами и с их учениками, а также для тех, кто сторонится и избегает общения с </a:t>
            </a:r>
            <a:r>
              <a:rPr lang="ru-RU" sz="1600" dirty="0" err="1" smtClean="0"/>
              <a:t>сатанистами</a:t>
            </a:r>
            <a:r>
              <a:rPr lang="ru-RU" sz="1600" dirty="0" smtClean="0"/>
              <a:t> любых мастей и статей, а также с их приспешниками, прихвостнями, прихлебателями и лакеями любого пошива, разлива, набора и меню.</a:t>
            </a:r>
            <a:endParaRPr lang="ru-RU" sz="1600" dirty="0"/>
          </a:p>
        </p:txBody>
      </p:sp>
      <p:pic>
        <p:nvPicPr>
          <p:cNvPr id="12290" name="Picture 2" descr="D:\Мои документы\Алена\Писатели\CCF03032015_00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5762" b="31318"/>
          <a:stretch>
            <a:fillRect/>
          </a:stretch>
        </p:blipFill>
        <p:spPr bwMode="auto">
          <a:xfrm>
            <a:off x="4788024" y="404664"/>
            <a:ext cx="3600400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6415" y="4149080"/>
            <a:ext cx="178297" cy="257820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21602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b="0" dirty="0" smtClean="0">
                <a:solidFill>
                  <a:srgbClr val="C00000"/>
                </a:solidFill>
                <a:latin typeface="Book Antiqua" pitchFamily="18" charset="0"/>
              </a:rPr>
              <a:t>О любви с любовью</a:t>
            </a:r>
            <a:endParaRPr lang="ru-RU" sz="7200" b="0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6146" name="Picture 2" descr="&amp;Vcy; &amp;Bcy;&amp;iecy;&amp;lcy;&amp;gcy;&amp;ocy;&amp;rcy;&amp;ocy;&amp;dcy;&amp;iecy; &amp;pcy;&amp;ocy;&amp;yacy;&amp;vcy;&amp;icy;&amp;lcy;&amp;scy;&amp;yacy; &amp;scy;&amp;kcy;&amp;vcy;&amp;iecy;&amp;rcy; &amp;Lcy;&amp;yucy;&amp;bcy;&amp;vcy;&amp;i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594362"/>
            <a:ext cx="5184576" cy="407499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116205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Ш4Р6 </a:t>
            </a:r>
            <a:r>
              <a:rPr lang="ru-RU" sz="1600" dirty="0" err="1" smtClean="0"/>
              <a:t>Игин</a:t>
            </a:r>
            <a:r>
              <a:rPr lang="ru-RU" sz="1600" dirty="0" smtClean="0"/>
              <a:t> В.М. Лики любви / </a:t>
            </a:r>
            <a:br>
              <a:rPr lang="ru-RU" sz="1600" dirty="0" smtClean="0"/>
            </a:br>
            <a:r>
              <a:rPr lang="ru-RU" sz="1600" dirty="0" smtClean="0"/>
              <a:t>  И26    В. М. </a:t>
            </a:r>
            <a:r>
              <a:rPr lang="ru-RU" sz="1600" dirty="0" err="1" smtClean="0"/>
              <a:t>Игин</a:t>
            </a:r>
            <a:r>
              <a:rPr lang="ru-RU" sz="1600" dirty="0" smtClean="0"/>
              <a:t> .- Белгород.: Звонница , 2011. – 208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250704" cy="4608512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В своих книгах, поэт  Валерий </a:t>
            </a:r>
            <a:r>
              <a:rPr lang="ru-RU" sz="1600" dirty="0" err="1" smtClean="0"/>
              <a:t>Игин</a:t>
            </a:r>
            <a:r>
              <a:rPr lang="ru-RU" sz="1600" dirty="0" smtClean="0"/>
              <a:t> не изменяет своему  творческому принципу – он ведет с читателем искренний, задушевный разговор, делясь с ним наболевшим и выстраданным. Он не даёт готовых рецептов, но предлагает вместе с ним поразмышлять над проблемами, с которыми столкнулось его поколение. Новый поэтический сборник Валерия </a:t>
            </a:r>
            <a:r>
              <a:rPr lang="ru-RU" sz="1600" dirty="0" err="1" smtClean="0"/>
              <a:t>Игина</a:t>
            </a:r>
            <a:r>
              <a:rPr lang="ru-RU" sz="1600" dirty="0" smtClean="0"/>
              <a:t> будет интересен не только любителям гражданской лирики, но и тем, кто использует поэтическое слово в патриотическом воспитании молодого поколения.</a:t>
            </a:r>
          </a:p>
          <a:p>
            <a:endParaRPr lang="ru-RU" sz="1600" dirty="0" smtClean="0"/>
          </a:p>
        </p:txBody>
      </p:sp>
      <p:pic>
        <p:nvPicPr>
          <p:cNvPr id="36866" name="Picture 2" descr="D:\Документы библио\Вытовтова\Для виртуальной\CCF12032014_00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2352" b="31318"/>
          <a:stretch>
            <a:fillRect/>
          </a:stretch>
        </p:blipFill>
        <p:spPr bwMode="auto">
          <a:xfrm>
            <a:off x="4355976" y="620688"/>
            <a:ext cx="4194825" cy="56166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3050"/>
            <a:ext cx="3168352" cy="1427758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Ш4Р6 </a:t>
            </a:r>
            <a:r>
              <a:rPr lang="ru-RU" sz="1600" dirty="0" err="1" smtClean="0"/>
              <a:t>Кагнер</a:t>
            </a:r>
            <a:r>
              <a:rPr lang="ru-RU" sz="1600" dirty="0" smtClean="0"/>
              <a:t> Ю. В. Строки</a:t>
            </a:r>
            <a:br>
              <a:rPr lang="ru-RU" sz="1600" dirty="0" smtClean="0"/>
            </a:br>
            <a:r>
              <a:rPr lang="ru-RU" sz="1600" dirty="0" smtClean="0"/>
              <a:t>  К12 любви: стихи / Ю. В. </a:t>
            </a:r>
            <a:r>
              <a:rPr lang="ru-RU" sz="1600" dirty="0" err="1" smtClean="0"/>
              <a:t>Кагнер</a:t>
            </a:r>
            <a:r>
              <a:rPr lang="ru-RU" sz="1600" dirty="0" smtClean="0"/>
              <a:t>. – Белгород: изд-во </a:t>
            </a:r>
            <a:r>
              <a:rPr lang="ru-RU" sz="1600" dirty="0" err="1" smtClean="0"/>
              <a:t>Шаповалова</a:t>
            </a:r>
            <a:r>
              <a:rPr lang="ru-RU" sz="1600" dirty="0" smtClean="0"/>
              <a:t>, 2007. – с. 96.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060848"/>
            <a:ext cx="3008313" cy="4065315"/>
          </a:xfrm>
        </p:spPr>
        <p:txBody>
          <a:bodyPr/>
          <a:lstStyle/>
          <a:p>
            <a:pPr algn="just"/>
            <a:r>
              <a:rPr lang="ru-RU" sz="1600" dirty="0" smtClean="0"/>
              <a:t>Сборник Ю. </a:t>
            </a:r>
            <a:r>
              <a:rPr lang="ru-RU" sz="1600" dirty="0" err="1" smtClean="0"/>
              <a:t>Кагнера</a:t>
            </a:r>
            <a:r>
              <a:rPr lang="ru-RU" sz="1600" dirty="0" smtClean="0"/>
              <a:t> – о самом светлом чувстве – о любви. «Строки любви» автор посвящает самому близкому другу – своей любимой жене. Стихотворения в книге расположены в основном в хронологическом порядке, как писались, вернее, как выдыхались душою. В них – самые светлые чувства, которые испытал автор: радостные и счастливые, горькие и печальные.</a:t>
            </a:r>
          </a:p>
          <a:p>
            <a:endParaRPr lang="ru-RU" dirty="0"/>
          </a:p>
        </p:txBody>
      </p:sp>
      <p:pic>
        <p:nvPicPr>
          <p:cNvPr id="5" name="Picture 2" descr="F:\Литературная Белгородчина\книги\CCF18102012_0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7467" b="36239"/>
          <a:stretch>
            <a:fillRect/>
          </a:stretch>
        </p:blipFill>
        <p:spPr bwMode="auto">
          <a:xfrm>
            <a:off x="4499992" y="692696"/>
            <a:ext cx="4075686" cy="547212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3050"/>
            <a:ext cx="3600400" cy="1139726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Ш4Р6 Анисимов Н. С. Мои дорогие </a:t>
            </a:r>
            <a:br>
              <a:rPr lang="ru-RU" sz="1600" dirty="0" smtClean="0"/>
            </a:br>
            <a:r>
              <a:rPr lang="ru-RU" sz="1600" dirty="0" smtClean="0"/>
              <a:t>А-67 люди: Поэмы. Стихи / Н. С. Анисимов. - Белгород: 1993. - 96с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916832"/>
            <a:ext cx="3322712" cy="468052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Сборник стихотворений </a:t>
            </a:r>
            <a:r>
              <a:rPr lang="ru-RU" sz="1600" dirty="0" smtClean="0"/>
              <a:t>«Мои </a:t>
            </a:r>
            <a:r>
              <a:rPr lang="ru-RU" sz="1600" dirty="0" smtClean="0"/>
              <a:t>дорогие люди» – первая книга белгородского поэта Николая Семёновича Анисимова. Он состоит из двух разделов – стихи и поэмы. В них рассказывается о любви и дружбе. Серия стихов посвящена освобождению Белгорода от фашистских захватчиков, героизму и мужеству советских людей в годы Великой Отечественной войны.</a:t>
            </a:r>
            <a:endParaRPr lang="ru-RU" sz="1600" dirty="0"/>
          </a:p>
        </p:txBody>
      </p:sp>
      <p:pic>
        <p:nvPicPr>
          <p:cNvPr id="35842" name="Picture 2" descr="D:\Документы библио\Вытовтова\Для виртуальной\CCF12032014_00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5762" b="37469"/>
          <a:stretch>
            <a:fillRect/>
          </a:stretch>
        </p:blipFill>
        <p:spPr bwMode="auto">
          <a:xfrm>
            <a:off x="4716016" y="476671"/>
            <a:ext cx="3814545" cy="57606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6415" y="4221088"/>
            <a:ext cx="178297" cy="185812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3096344"/>
          </a:xfrm>
        </p:spPr>
        <p:txBody>
          <a:bodyPr>
            <a:normAutofit/>
          </a:bodyPr>
          <a:lstStyle/>
          <a:p>
            <a:pPr algn="ctr"/>
            <a:r>
              <a:rPr lang="ru-RU" sz="7200" b="0" dirty="0" smtClean="0">
                <a:solidFill>
                  <a:srgbClr val="C00000"/>
                </a:solidFill>
                <a:latin typeface="Book Antiqua" pitchFamily="18" charset="0"/>
              </a:rPr>
              <a:t>Мой край родной</a:t>
            </a:r>
            <a:endParaRPr lang="ru-RU" sz="7200" b="0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5122" name="Picture 2" descr="&quot;&amp;Vcy;&amp;ocy;&amp;rcy;&amp;ocy;&amp;tcy;&amp;acy; &amp;gcy;&amp;ocy;&amp;rcy;&amp;ocy;&amp;dcy;&amp;acy;&quot; &amp;Lcy;&amp;iecy;&amp;tcy;&amp;ocy;&amp;pcy;&amp;icy;&amp;scy;&amp;softcy; &amp;Bcy;&amp;iecy;&amp;lcy;&amp;ocy;&amp;gcy;&amp;ocy;&amp;rcy;&amp;soft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564904"/>
            <a:ext cx="7632848" cy="4176464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3050"/>
            <a:ext cx="3240360" cy="1427758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Ш4Р6 </a:t>
            </a:r>
            <a:r>
              <a:rPr lang="ru-RU" sz="1600" dirty="0" err="1" smtClean="0"/>
              <a:t>Плетинский</a:t>
            </a:r>
            <a:r>
              <a:rPr lang="ru-RU" sz="1600" dirty="0" smtClean="0"/>
              <a:t> В. В. О любви с</a:t>
            </a:r>
            <a:br>
              <a:rPr lang="ru-RU" sz="1600" dirty="0" smtClean="0"/>
            </a:br>
            <a:r>
              <a:rPr lang="ru-RU" sz="1600" dirty="0" smtClean="0"/>
              <a:t> П38 любовью: лирика / В. В. </a:t>
            </a:r>
            <a:r>
              <a:rPr lang="ru-RU" sz="1600" dirty="0" err="1" smtClean="0"/>
              <a:t>Плетинский</a:t>
            </a:r>
            <a:r>
              <a:rPr lang="ru-RU" sz="1600" dirty="0" smtClean="0"/>
              <a:t>. – Белгород: КОНСТАНТА, 2008. – 32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988840"/>
            <a:ext cx="3178696" cy="432048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Это первый сборник стихов В. </a:t>
            </a:r>
            <a:r>
              <a:rPr lang="ru-RU" sz="1600" dirty="0" err="1" smtClean="0"/>
              <a:t>Плетинского</a:t>
            </a:r>
            <a:r>
              <a:rPr lang="ru-RU" sz="1600" dirty="0" smtClean="0"/>
              <a:t>. В него вошли стихи, написанные с 1951 года, которые открываются непосредственным обращением к другу, к любимой. Эту книгу, как пишет сам автор, он посвящает «единственной Ладе на свете», своему вдохновению, ненаглядной женушке. Стихотворения чужды романтического высокомерия в отношении к женщине, они помогают нам лучше понять самих себя и это прекрасное чувство – любовь.</a:t>
            </a:r>
          </a:p>
          <a:p>
            <a:endParaRPr lang="ru-RU" dirty="0"/>
          </a:p>
        </p:txBody>
      </p:sp>
      <p:pic>
        <p:nvPicPr>
          <p:cNvPr id="5" name="Picture 2" descr="F:\Литературная Белгородчина\книги\CCF18102012_0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3567" b="31829"/>
          <a:stretch>
            <a:fillRect/>
          </a:stretch>
        </p:blipFill>
        <p:spPr bwMode="auto">
          <a:xfrm>
            <a:off x="4644008" y="620688"/>
            <a:ext cx="3835303" cy="547132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3600400" cy="115212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800" dirty="0" smtClean="0"/>
              <a:t>Ш4Р6 Филатов Н. Г. Признание:</a:t>
            </a:r>
            <a:br>
              <a:rPr lang="ru-RU" sz="1800" dirty="0" smtClean="0"/>
            </a:br>
            <a:r>
              <a:rPr lang="ru-RU" sz="1800" dirty="0" smtClean="0"/>
              <a:t>  Ф51  стихотворения, проза / Н. Г. Филатов.- Белгород: Россиянка, 1994. – 96 с.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556792"/>
            <a:ext cx="3456384" cy="5112568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Стихи известного белгородского поэта Николая Филатова печатались в местной, центральной и зарубежной прессе, звучали по радио, на телевидении. В стихах столько теплоты, порядочности, светлого оптимизма, веры в человека, в них чувствуется заряд доброты и нежности, уверенности и успокоения. На некоторые стихи написаны популярные песни. Белгородские медики пишут обо всем, что их волнует: о душевных переживаниях, о Родине, о любви к родному Белогорью, о своей работе. Поэты-медики – явление, возможно и неординарное, однако не редкое. </a:t>
            </a:r>
            <a:endParaRPr lang="ru-RU" sz="1600" dirty="0"/>
          </a:p>
        </p:txBody>
      </p:sp>
      <p:pic>
        <p:nvPicPr>
          <p:cNvPr id="31746" name="Picture 2" descr="D:\Документы библио\Вытовтова\Для виртуальной\CCF12032014_00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40877" b="36239"/>
          <a:stretch>
            <a:fillRect/>
          </a:stretch>
        </p:blipFill>
        <p:spPr bwMode="auto">
          <a:xfrm>
            <a:off x="4716016" y="518875"/>
            <a:ext cx="3888432" cy="582478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3050"/>
            <a:ext cx="3240360" cy="1427758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Ш4Р6 Кулижников М. А. </a:t>
            </a:r>
            <a:br>
              <a:rPr lang="ru-RU" sz="1600" dirty="0" smtClean="0"/>
            </a:br>
            <a:r>
              <a:rPr lang="ru-RU" sz="1600" dirty="0" smtClean="0"/>
              <a:t>К90 Покаяние: стихи / М. А. Кулижников. – Белгород: Крестьянское дело, 2001ю – 48 с. : ил.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916832"/>
            <a:ext cx="3008313" cy="4209331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«Покаяние» – второй сборник стихов белгородского поэта, члена Союза писателей России Михаила Кулижникова. Почти все стихотворения, вошедшие в этот сборник, написаны в период с 1999 по 2001 год. В своих стихах и прозе Михаил Кулижников пишет об отношениях между людьми, неудачах и радостях, любви и разочаровании, стремлении человека понять мир и попытках убежать от себя. </a:t>
            </a:r>
            <a:endParaRPr lang="ru-RU" sz="1600" dirty="0"/>
          </a:p>
        </p:txBody>
      </p:sp>
      <p:pic>
        <p:nvPicPr>
          <p:cNvPr id="8194" name="Picture 2" descr="F:\Литературная Белгородчина\книги\CCF18102012_0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45440" b="36239"/>
          <a:stretch>
            <a:fillRect/>
          </a:stretch>
        </p:blipFill>
        <p:spPr bwMode="auto">
          <a:xfrm>
            <a:off x="4644008" y="548680"/>
            <a:ext cx="3888432" cy="5733637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3050"/>
            <a:ext cx="3384376" cy="1427758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Ш4Р6 Зуев К. Н. Я вам сердце своё </a:t>
            </a:r>
            <a:br>
              <a:rPr lang="ru-RU" sz="1600" dirty="0" smtClean="0"/>
            </a:br>
            <a:r>
              <a:rPr lang="ru-RU" sz="1600" dirty="0" smtClean="0"/>
              <a:t>  З93    дарю: сборник стихов и песен / К. Н. Зуев. – Белгород : </a:t>
            </a:r>
            <a:r>
              <a:rPr lang="ru-RU" sz="1600" dirty="0" err="1" smtClean="0"/>
              <a:t>Белг</a:t>
            </a:r>
            <a:r>
              <a:rPr lang="ru-RU" sz="1600" dirty="0" smtClean="0"/>
              <a:t>. </a:t>
            </a:r>
            <a:r>
              <a:rPr lang="ru-RU" sz="1600" dirty="0" smtClean="0"/>
              <a:t>обл. тип., 2011. – 240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060848"/>
            <a:ext cx="3106688" cy="4065315"/>
          </a:xfrm>
        </p:spPr>
        <p:txBody>
          <a:bodyPr/>
          <a:lstStyle/>
          <a:p>
            <a:pPr algn="just"/>
            <a:r>
              <a:rPr lang="ru-RU" sz="1600" dirty="0" smtClean="0"/>
              <a:t>В предлагаемую вашему вниманию книгу включены стихи и песни Зуева Константина Никитовича, которые он посвятил славному городу Белгороду, городам и селам Белгородской области и прекрасным, душевным и трудолюбивым людям Святого Белогорья. Весь строй книги связан с песней. Это и понятно: стихи поэта лиричны, образно, органично вплетаются в музыкальное оформление.</a:t>
            </a:r>
          </a:p>
          <a:p>
            <a:endParaRPr lang="ru-RU" dirty="0"/>
          </a:p>
        </p:txBody>
      </p:sp>
      <p:pic>
        <p:nvPicPr>
          <p:cNvPr id="5" name="Picture 2" descr="F:\Литературная Белгородчина\книги\CCF18102012_0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2352" b="30088"/>
          <a:stretch>
            <a:fillRect/>
          </a:stretch>
        </p:blipFill>
        <p:spPr bwMode="auto">
          <a:xfrm>
            <a:off x="4427984" y="591117"/>
            <a:ext cx="4119279" cy="5709251"/>
          </a:xfrm>
          <a:prstGeom prst="rect">
            <a:avLst/>
          </a:prstGeom>
          <a:ln>
            <a:gradFill>
              <a:gsLst>
                <a:gs pos="0">
                  <a:srgbClr val="3399FF"/>
                </a:gs>
                <a:gs pos="0">
                  <a:srgbClr val="FFC000"/>
                </a:gs>
                <a:gs pos="16000">
                  <a:srgbClr val="00CCCC"/>
                </a:gs>
                <a:gs pos="47000">
                  <a:srgbClr val="9999FF"/>
                </a:gs>
                <a:gs pos="60001">
                  <a:srgbClr val="2E6792"/>
                </a:gs>
                <a:gs pos="71001">
                  <a:srgbClr val="3333CC"/>
                </a:gs>
                <a:gs pos="81000">
                  <a:srgbClr val="1170FF"/>
                </a:gs>
                <a:gs pos="100000">
                  <a:srgbClr val="006699"/>
                </a:gs>
              </a:gsLst>
              <a:lin ang="4200000" scaled="0"/>
            </a:gra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3744416" cy="1080120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600" dirty="0" smtClean="0"/>
              <a:t>Ш4Р6 </a:t>
            </a:r>
            <a:r>
              <a:rPr lang="ru-RU" sz="1600" dirty="0" err="1" smtClean="0"/>
              <a:t>Осыков</a:t>
            </a:r>
            <a:r>
              <a:rPr lang="ru-RU" sz="1600" dirty="0" smtClean="0"/>
              <a:t> А.И. Будущего</a:t>
            </a:r>
            <a:br>
              <a:rPr lang="ru-RU" sz="1600" dirty="0" smtClean="0"/>
            </a:br>
            <a:r>
              <a:rPr lang="ru-RU" sz="1600" dirty="0" smtClean="0"/>
              <a:t> О-79 свет: стихи / А. И. </a:t>
            </a:r>
            <a:r>
              <a:rPr lang="ru-RU" sz="1600" dirty="0" err="1" smtClean="0"/>
              <a:t>Осыкова</a:t>
            </a:r>
            <a:r>
              <a:rPr lang="ru-RU" sz="1600" dirty="0" smtClean="0"/>
              <a:t>. -Белгород: Константа, 2011. – 152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00808"/>
            <a:ext cx="3466728" cy="4896544"/>
          </a:xfrm>
        </p:spPr>
        <p:txBody>
          <a:bodyPr>
            <a:normAutofit/>
          </a:bodyPr>
          <a:lstStyle/>
          <a:p>
            <a:pPr algn="just"/>
            <a:r>
              <a:rPr lang="ru-RU" sz="1600" dirty="0" err="1" smtClean="0"/>
              <a:t>Осыков</a:t>
            </a:r>
            <a:r>
              <a:rPr lang="ru-RU" sz="1600" dirty="0" smtClean="0"/>
              <a:t> А.И. - автор трёх поэтических сборников – «Небесная лестница», «На краю земной печали», « Долг земной».  </a:t>
            </a:r>
          </a:p>
          <a:p>
            <a:pPr algn="just"/>
            <a:r>
              <a:rPr lang="ru-RU" sz="1600" dirty="0" smtClean="0"/>
              <a:t>Книга  «Будущего свет» это четвёртая книга, в которую вошли разные по смыслу стихи это:</a:t>
            </a:r>
          </a:p>
          <a:p>
            <a:pPr algn="just"/>
            <a:r>
              <a:rPr lang="ru-RU" sz="1600" dirty="0" smtClean="0"/>
              <a:t>                    1.Моя фамилия</a:t>
            </a:r>
          </a:p>
          <a:p>
            <a:pPr algn="just"/>
            <a:r>
              <a:rPr lang="ru-RU" sz="1600" dirty="0" smtClean="0"/>
              <a:t>                   2.Долг земной</a:t>
            </a:r>
          </a:p>
          <a:p>
            <a:pPr algn="just"/>
            <a:r>
              <a:rPr lang="ru-RU" sz="1600" dirty="0" smtClean="0"/>
              <a:t>                   3.Даль зовущая</a:t>
            </a:r>
          </a:p>
          <a:p>
            <a:pPr algn="just"/>
            <a:r>
              <a:rPr lang="ru-RU" sz="1600" dirty="0" smtClean="0"/>
              <a:t>                   4.На краю земной печали</a:t>
            </a:r>
          </a:p>
          <a:p>
            <a:pPr algn="just"/>
            <a:r>
              <a:rPr lang="ru-RU" sz="1600" dirty="0" smtClean="0"/>
              <a:t>                   5.Тонкая свеча</a:t>
            </a:r>
          </a:p>
          <a:p>
            <a:pPr algn="just"/>
            <a:r>
              <a:rPr lang="ru-RU" sz="1600" dirty="0" smtClean="0"/>
              <a:t>                   6.Пепел снов </a:t>
            </a:r>
          </a:p>
          <a:p>
            <a:pPr algn="just"/>
            <a:r>
              <a:rPr lang="ru-RU" sz="1600" dirty="0" smtClean="0"/>
              <a:t>                   7. Автографы ночи</a:t>
            </a:r>
          </a:p>
          <a:p>
            <a:pPr algn="just"/>
            <a:r>
              <a:rPr lang="ru-RU" sz="1600" dirty="0" smtClean="0"/>
              <a:t>Стихи простые, душевные, трогают душу </a:t>
            </a:r>
            <a:r>
              <a:rPr lang="ru-RU" sz="1600" smtClean="0"/>
              <a:t>любого человека.</a:t>
            </a:r>
            <a:endParaRPr lang="ru-RU" sz="1600" dirty="0" smtClean="0"/>
          </a:p>
        </p:txBody>
      </p:sp>
      <p:pic>
        <p:nvPicPr>
          <p:cNvPr id="24578" name="Picture 2" descr="D:\Документы библио\Вытовтова\Для виртуальной\CCF12032014_0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42582" b="42390"/>
          <a:stretch>
            <a:fillRect/>
          </a:stretch>
        </p:blipFill>
        <p:spPr bwMode="auto">
          <a:xfrm>
            <a:off x="4716016" y="476672"/>
            <a:ext cx="3865128" cy="583264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3888432" cy="126876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Ш4Р6 </a:t>
            </a:r>
            <a:r>
              <a:rPr lang="ru-RU" sz="1600" dirty="0" err="1" smtClean="0"/>
              <a:t>Лиманский</a:t>
            </a:r>
            <a:r>
              <a:rPr lang="ru-RU" sz="1600" dirty="0" smtClean="0"/>
              <a:t> В. И. Заброшенный</a:t>
            </a:r>
            <a:br>
              <a:rPr lang="ru-RU" sz="1600" dirty="0" smtClean="0"/>
            </a:br>
            <a:r>
              <a:rPr lang="ru-RU" sz="1600" dirty="0" smtClean="0"/>
              <a:t>  Л58 сад: стихотворения / В. И. </a:t>
            </a:r>
            <a:r>
              <a:rPr lang="ru-RU" sz="1600" dirty="0" err="1" smtClean="0"/>
              <a:t>Лиманский</a:t>
            </a:r>
            <a:r>
              <a:rPr lang="ru-RU" sz="1600" dirty="0" smtClean="0"/>
              <a:t>. Белгород: Белгородская обл. типография, 2007. – 140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628800"/>
            <a:ext cx="3528392" cy="522920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Это третья по счёту книга члена Союза писателей России, изданная в Белгороде. Человек непростой судьбы, Василий Иванович отражает в своих произведениях тяготы жизни, её сложные переплетения. Но в то же самое время,  печаль его светла. Кроме того, в новом сборнике под названием «Заброшенный сад» много стихов о природе, родном крае, любви.</a:t>
            </a:r>
          </a:p>
          <a:p>
            <a:pPr algn="just"/>
            <a:r>
              <a:rPr lang="ru-RU" sz="1600" dirty="0" smtClean="0"/>
              <a:t>Стихи, вошедшие в сборник, простые и доступные чувствам, трогают душу любого человека. Доброе отношение к миру чувствуется в каждом стихотворении, в них есть надежда на лучшее и вера в людей.</a:t>
            </a:r>
          </a:p>
          <a:p>
            <a:endParaRPr lang="ru-RU" dirty="0"/>
          </a:p>
        </p:txBody>
      </p:sp>
      <p:pic>
        <p:nvPicPr>
          <p:cNvPr id="39938" name="Picture 2" descr="D:\Документы библио\Вытовтова\Для виртуальной\CCF12032014_00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0877" b="42390"/>
          <a:stretch>
            <a:fillRect/>
          </a:stretch>
        </p:blipFill>
        <p:spPr bwMode="auto">
          <a:xfrm>
            <a:off x="4499992" y="548680"/>
            <a:ext cx="4153159" cy="57309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116205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Ш4Р6 Анисимов Н. С. Исповедь      А67 / Н.    С. Анисимов. – Белгород, 1994. – 80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178696" cy="4281339"/>
          </a:xfrm>
        </p:spPr>
        <p:txBody>
          <a:bodyPr/>
          <a:lstStyle/>
          <a:p>
            <a:pPr algn="just"/>
            <a:r>
              <a:rPr lang="ru-RU" sz="1600" dirty="0" smtClean="0"/>
              <a:t>В книге автор остаётся верен своей тематике: писать о людях Белгорода и </a:t>
            </a:r>
            <a:r>
              <a:rPr lang="ru-RU" sz="1600" dirty="0" err="1" smtClean="0"/>
              <a:t>Белгородчины</a:t>
            </a:r>
            <a:r>
              <a:rPr lang="ru-RU" sz="1600" dirty="0" smtClean="0"/>
              <a:t>. Простых, обыкновенных, заслуживающих доброго слова. В этом сборнике Н. Анисимов не отходит от деревенской тематики. В ряде стихов поднимаются социальные проблемы Белгорода, сделана попытка заглянуть в историю города. В прошлом атеист, автор выражает своё новое отношение к религии в данной книге.</a:t>
            </a:r>
          </a:p>
          <a:p>
            <a:endParaRPr lang="ru-RU" dirty="0"/>
          </a:p>
        </p:txBody>
      </p:sp>
      <p:pic>
        <p:nvPicPr>
          <p:cNvPr id="5" name="Picture 2" descr="F:\Литературная Белгородчина\книги\CCF18102012_00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4057" b="33778"/>
          <a:stretch>
            <a:fillRect/>
          </a:stretch>
        </p:blipFill>
        <p:spPr bwMode="auto">
          <a:xfrm>
            <a:off x="4644008" y="764704"/>
            <a:ext cx="3722048" cy="5196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032448" cy="115212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dirty="0" smtClean="0"/>
              <a:t>Ш4Р6  Волобуев    В    Посиделки / </a:t>
            </a:r>
            <a:br>
              <a:rPr lang="ru-RU" sz="1800" dirty="0" smtClean="0"/>
            </a:br>
            <a:r>
              <a:rPr lang="ru-RU" sz="1800" dirty="0" smtClean="0"/>
              <a:t> В 68 В.Н.Волобуев. Белгород.: Изд. Дом «В. Шаповалов». 2001. – 72 с.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340768"/>
            <a:ext cx="3888432" cy="5328592"/>
          </a:xfrm>
        </p:spPr>
        <p:txBody>
          <a:bodyPr>
            <a:normAutofit fontScale="3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4900" dirty="0" smtClean="0"/>
              <a:t>Именно искренность поэзии Волобуева — простое для одних и совершенно недоступное для других авторов душевное качество, оживляет его стихи. Открытость, внешняя простота и глубоко психологичное, чувственное содержание выделяют автора как уникальную, самобытную личность, органично, неразделимо связанную с самим его поэтическим творчеством.</a:t>
            </a:r>
          </a:p>
          <a:p>
            <a:pPr algn="just">
              <a:lnSpc>
                <a:spcPct val="120000"/>
              </a:lnSpc>
            </a:pPr>
            <a:r>
              <a:rPr lang="ru-RU" sz="4900" dirty="0" smtClean="0"/>
              <a:t>Стихи Виталия Волобуева порой удивительно гармоничны, порой как бы нарочито непричёсанные, их нельзя назвать гладкими. Его стихи похожи скорее на дикорастущее растение, которое и просто и естественно, но оно, в отличие от его искусственных, внешне красивых подобий — живое, оно дышит, растёт, в нём очарование жизни, и потому всегда волнующий, глубокий, не всегда сразу открывающийся читателю смысл.</a:t>
            </a:r>
            <a:endParaRPr lang="ru-RU" sz="4900" dirty="0"/>
          </a:p>
        </p:txBody>
      </p:sp>
      <p:pic>
        <p:nvPicPr>
          <p:cNvPr id="25602" name="Picture 2" descr="D:\Документы библио\Вытовтова\Для виртуальной\CCF12032014_0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51107" b="42390"/>
          <a:stretch>
            <a:fillRect/>
          </a:stretch>
        </p:blipFill>
        <p:spPr bwMode="auto">
          <a:xfrm>
            <a:off x="4860032" y="476673"/>
            <a:ext cx="3721112" cy="590465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3968" y="3212976"/>
            <a:ext cx="106288" cy="113804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41976"/>
          </a:xfrm>
        </p:spPr>
        <p:txBody>
          <a:bodyPr>
            <a:normAutofit/>
          </a:bodyPr>
          <a:lstStyle/>
          <a:p>
            <a:pPr algn="ctr"/>
            <a:r>
              <a:rPr lang="ru-RU" sz="7200" b="0" dirty="0" smtClean="0">
                <a:solidFill>
                  <a:srgbClr val="C00000"/>
                </a:solidFill>
                <a:latin typeface="Book Antiqua" pitchFamily="18" charset="0"/>
              </a:rPr>
              <a:t>Память</a:t>
            </a:r>
            <a:br>
              <a:rPr lang="ru-RU" sz="7200" b="0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sz="7200" b="0" dirty="0" smtClean="0">
                <a:solidFill>
                  <a:srgbClr val="C00000"/>
                </a:solidFill>
                <a:latin typeface="Book Antiqua" pitchFamily="18" charset="0"/>
              </a:rPr>
              <a:t>о войне</a:t>
            </a:r>
            <a:endParaRPr lang="ru-RU" sz="7200" b="0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8194" name="Picture 2" descr="&amp;Vcy; &amp;Rcy;&amp;ocy;&amp;scy;&amp;scy;&amp;icy;&amp;icy; &amp;vcy;&amp;scy;&amp;pcy;&amp;ocy;&amp;mcy;&amp;icy;&amp;ncy;&amp;acy;&amp;yucy;&amp;tcy; &amp;ocy; &amp;scy;&amp;ocy;&amp;bcy;&amp;ycy;&amp;tcy;&amp;icy;&amp;yacy;&amp;khcy; &amp;Vcy;&amp;iecy;&amp;lcy;&amp;icy;&amp;kcy;&amp;ocy;&amp;jcy; &amp;Ocy;&amp;tcy;&amp;iecy;&amp;chcy;&amp;iecy;&amp;scy;&amp;tcy;&amp;vcy;&amp;iecy;&amp;ncy;&amp;ncy;&amp;ocy;&amp;jcy;. &amp;Scy;&amp;iecy;&amp;gcy;&amp;ocy;&amp;dcy;&amp;ncy;&amp;yacy; - 69-&amp;yacy; &amp;gcy;&amp;ocy;&amp;dcy;&amp;ocy;&amp;vcy;&amp;shchcy;&amp;icy;&amp;ncy;&amp;acy; &amp;bcy;&amp;icy;&amp;tcy;&amp;vcy;&amp;ycy; &amp;pcy;&amp;ocy;&amp;dcy; &amp;Mcy;&amp;ocy;&amp;scy;&amp;kcy;&amp;vcy;&amp;ocy;&amp;jcy; &amp;Vcy;&amp;icy;&amp;dcy;&amp;iecy;&amp;ocy; &amp;ncy;&amp;ocy;&amp;vcy;&amp;ocy;&amp;scy;&amp;tcy;&amp;i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132856"/>
            <a:ext cx="7632848" cy="432048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3888432" cy="124646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Ш4Р6 Зуев К. Н. Во Славу Великой </a:t>
            </a:r>
            <a:br>
              <a:rPr lang="ru-RU" sz="1600" dirty="0" smtClean="0"/>
            </a:br>
            <a:r>
              <a:rPr lang="ru-RU" sz="1600" dirty="0" smtClean="0"/>
              <a:t>З–93 Родины / К. Н. Зуев, Белгородская городская областная типография, 2014. – 68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628800"/>
            <a:ext cx="3538736" cy="4896544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В данный сборник включены стихотворения о героях и героических подвигах защитников Отечества, о ветеранах войны и труда, о детях военной поры, о патриотах, готовых отдать всё во славу любимой Родины.</a:t>
            </a:r>
          </a:p>
          <a:p>
            <a:pPr algn="just"/>
            <a:r>
              <a:rPr lang="ru-RU" sz="1600" dirty="0" smtClean="0"/>
              <a:t>Весь народ стал на защиту любимой Родины. Одни освобождали нашу землю от фашисткой нечисти с оружием в руках, другие работали на пределе своих сил в тылу.</a:t>
            </a:r>
          </a:p>
          <a:p>
            <a:pPr algn="just"/>
            <a:r>
              <a:rPr lang="ru-RU" sz="1600" dirty="0" smtClean="0"/>
              <a:t>Высочайший патриотизм народа и невиданный героизм воинов, сплоченное общество наших граждан позволили одержать победу над таким коварным врагом и в короткие сроки поднять из руин страну.</a:t>
            </a:r>
          </a:p>
          <a:p>
            <a:pPr algn="just"/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1026" name="Picture 2" descr="F:\В.А\CCF24022015_0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4057" b="33778"/>
          <a:stretch>
            <a:fillRect/>
          </a:stretch>
        </p:blipFill>
        <p:spPr bwMode="auto">
          <a:xfrm>
            <a:off x="4644007" y="476672"/>
            <a:ext cx="3960441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673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</a:rPr>
              <a:t>Край любимый! </a:t>
            </a:r>
            <a:r>
              <a:rPr lang="ru-RU" sz="3200" b="1" dirty="0" err="1" smtClean="0">
                <a:solidFill>
                  <a:srgbClr val="C00000"/>
                </a:solidFill>
                <a:latin typeface="Cambria" pitchFamily="18" charset="0"/>
              </a:rPr>
              <a:t>Белгородчина</a:t>
            </a:r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</a:rPr>
              <a:t> моя!</a:t>
            </a:r>
            <a: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</a:rPr>
              <a:t>Как же сильно я люблю тебя:</a:t>
            </a:r>
            <a: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</a:rPr>
              <a:t>Горы меловые и леса </a:t>
            </a:r>
            <a: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</a:rPr>
              <a:t>Рек твоих потоки, небеса.</a:t>
            </a:r>
            <a: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</a:rPr>
              <a:t>Я на </a:t>
            </a:r>
            <a:r>
              <a:rPr lang="ru-RU" sz="3200" b="1" dirty="0" err="1" smtClean="0">
                <a:solidFill>
                  <a:srgbClr val="C00000"/>
                </a:solidFill>
                <a:latin typeface="Cambria" pitchFamily="18" charset="0"/>
              </a:rPr>
              <a:t>Белгородчине</a:t>
            </a:r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</a:rPr>
              <a:t> живу,</a:t>
            </a:r>
            <a: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</a:rPr>
              <a:t>Здесь свободно и легко дышу,</a:t>
            </a:r>
            <a: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</a:rPr>
              <a:t>Сочиняю неумело строки</a:t>
            </a:r>
            <a: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</a:rPr>
              <a:t>Льются здесь стихов моих потоки</a:t>
            </a:r>
            <a: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</a:rPr>
              <a:t>Я прославлю в строчках милый край!</a:t>
            </a:r>
            <a: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3200" b="1" dirty="0" err="1" smtClean="0">
                <a:solidFill>
                  <a:srgbClr val="C00000"/>
                </a:solidFill>
                <a:latin typeface="Cambria" pitchFamily="18" charset="0"/>
              </a:rPr>
              <a:t>Белгородчина</a:t>
            </a:r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</a:rPr>
              <a:t>! Живи и процветай!</a:t>
            </a:r>
            <a:br>
              <a:rPr lang="ru-RU" sz="3200" b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  <a:t>                       </a:t>
            </a:r>
            <a:r>
              <a:rPr lang="ru-RU" sz="3200" dirty="0" err="1" smtClean="0">
                <a:solidFill>
                  <a:srgbClr val="C00000"/>
                </a:solidFill>
                <a:latin typeface="Cambria" pitchFamily="18" charset="0"/>
              </a:rPr>
              <a:t>Тютюнникова</a:t>
            </a:r>
            <a: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  <a:t> Г.В.         </a:t>
            </a:r>
            <a:br>
              <a:rPr lang="ru-RU" sz="3200" dirty="0" smtClean="0">
                <a:solidFill>
                  <a:srgbClr val="C00000"/>
                </a:solidFill>
                <a:latin typeface="Cambria" pitchFamily="18" charset="0"/>
              </a:rPr>
            </a:br>
            <a:endParaRPr lang="ru-RU" sz="3200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3456384" cy="1196752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Ш4Р6 Грищенко Н. Н. Дождь на </a:t>
            </a:r>
            <a:br>
              <a:rPr lang="ru-RU" sz="1600" dirty="0" smtClean="0"/>
            </a:br>
            <a:r>
              <a:rPr lang="ru-RU" sz="1600" dirty="0" smtClean="0"/>
              <a:t>  Г85  плацу: стихи, проза / Н. Н. Грищенко. – Белгород: изд. дом «В. Шаповалов</a:t>
            </a:r>
            <a:r>
              <a:rPr lang="ru-RU" sz="1600" dirty="0" smtClean="0"/>
              <a:t>», 2000</a:t>
            </a:r>
            <a:r>
              <a:rPr lang="ru-RU" sz="1600" dirty="0" smtClean="0"/>
              <a:t>. – 240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340768"/>
            <a:ext cx="3384376" cy="5328592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«Дождь на плацу» - книга избранных произведений члена Союза писателей России, поэта Николая Грищенко. В неё вошли стихи, рассказы, путевые заметки и статьи, написанные автором за тридцать лет творческой работы. Первый цикл стихотворений «Я верю…» – о России, её болях и страданиях, вере в её светлое предназначение. В цикле «Отголоски» – стихи о любви, «Дождь на плацу» – поэтический рассказ о военной службе, «Опять в деревне» – это лирические миниатюры о природе, любви и годах детства, тематически к ним примыкают и стихи цикла «Обратная дорога». Рассказы также затрагивают тему любви и верности в жизненных коллизиях молодых героев.</a:t>
            </a:r>
          </a:p>
        </p:txBody>
      </p:sp>
      <p:pic>
        <p:nvPicPr>
          <p:cNvPr id="5" name="Picture 2" descr="F:\Литературная Белгородчина\книги\CCF18102012_0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0647" b="30088"/>
          <a:stretch>
            <a:fillRect/>
          </a:stretch>
        </p:blipFill>
        <p:spPr bwMode="auto">
          <a:xfrm>
            <a:off x="4716016" y="620688"/>
            <a:ext cx="3937581" cy="5517354"/>
          </a:xfrm>
          <a:prstGeom prst="rect">
            <a:avLst/>
          </a:prstGeom>
          <a:noFill/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3050"/>
            <a:ext cx="3312368" cy="1139726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Ш4Р6 Кривцов А. З. Война и цветы:</a:t>
            </a:r>
            <a:br>
              <a:rPr lang="ru-RU" sz="1600" dirty="0" smtClean="0"/>
            </a:br>
            <a:r>
              <a:rPr lang="ru-RU" sz="1600" dirty="0" smtClean="0"/>
              <a:t> К82 стихи / А. З. Кривцов. – Белгород: </a:t>
            </a:r>
            <a:r>
              <a:rPr lang="ru-RU" sz="1600" dirty="0" err="1" smtClean="0"/>
              <a:t>Везелица</a:t>
            </a:r>
            <a:r>
              <a:rPr lang="ru-RU" sz="1600" dirty="0" smtClean="0"/>
              <a:t>, 1992. – 56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988840"/>
            <a:ext cx="3008313" cy="4137323"/>
          </a:xfrm>
        </p:spPr>
        <p:txBody>
          <a:bodyPr/>
          <a:lstStyle/>
          <a:p>
            <a:pPr algn="just"/>
            <a:r>
              <a:rPr lang="ru-RU" sz="1600" dirty="0" smtClean="0"/>
              <a:t>«Война и цветы» - первая книга стихов поэта–фронтовика. Она хоть и небольшая по объёму, но даёт цельное представление о многогранном поэтическом творчестве Алексея Кривцова. Искренние, правдивые стихи Алексея Кривцова о крепкой солдатской дружбе, о жестоких боях за свободу родной земли, о милой сердцу русской природе, о любви и верности.</a:t>
            </a:r>
          </a:p>
          <a:p>
            <a:endParaRPr lang="ru-RU" dirty="0"/>
          </a:p>
        </p:txBody>
      </p:sp>
      <p:pic>
        <p:nvPicPr>
          <p:cNvPr id="5" name="Picture 2" descr="F:\Литературная Белгородчина\книги\CCF18102012_0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4057" b="31318"/>
          <a:stretch>
            <a:fillRect/>
          </a:stretch>
        </p:blipFill>
        <p:spPr bwMode="auto">
          <a:xfrm>
            <a:off x="4644008" y="620688"/>
            <a:ext cx="3879414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3312368" cy="1512168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Ш4Р6 Черкесов В. Н. Камни</a:t>
            </a:r>
            <a:br>
              <a:rPr lang="ru-RU" sz="1600" dirty="0" smtClean="0"/>
            </a:br>
            <a:r>
              <a:rPr lang="ru-RU" sz="1600" dirty="0" smtClean="0"/>
              <a:t> Ч48 заговорили: поэтический репортаж / В. Н. Черкесов. – Белгород: изд. дом «В. Шаповалов», 2000. – 24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106688" cy="4464496"/>
          </a:xfrm>
        </p:spPr>
        <p:txBody>
          <a:bodyPr/>
          <a:lstStyle/>
          <a:p>
            <a:pPr algn="just"/>
            <a:r>
              <a:rPr lang="ru-RU" sz="1600" dirty="0" smtClean="0"/>
              <a:t>Это десятая книга Валерия </a:t>
            </a:r>
            <a:r>
              <a:rPr lang="ru-RU" sz="1600" dirty="0" err="1" smtClean="0"/>
              <a:t>Черкесова</a:t>
            </a:r>
            <a:r>
              <a:rPr lang="ru-RU" sz="1600" dirty="0" smtClean="0"/>
              <a:t>. Взволнованный рассказ в прозе и стихах посвящён третьему ратному полю России – </a:t>
            </a:r>
            <a:r>
              <a:rPr lang="ru-RU" sz="1600" dirty="0" err="1" smtClean="0"/>
              <a:t>Прохоровскому</a:t>
            </a:r>
            <a:r>
              <a:rPr lang="ru-RU" sz="1600" dirty="0" smtClean="0"/>
              <a:t>, - его героическому прошлому и мирному настоящему. На каждом развороте книги имеются черно-белые фотографии. В книге отражены судьбы поколения советских людей, чьё детство было опалено Великой Отечественной войной. Это стихи о любви, верности и долге.</a:t>
            </a:r>
          </a:p>
          <a:p>
            <a:endParaRPr lang="ru-RU" dirty="0"/>
          </a:p>
        </p:txBody>
      </p:sp>
      <p:pic>
        <p:nvPicPr>
          <p:cNvPr id="5" name="Picture 2" descr="F:\Литературная Белгородчина\книги\CCF18102012_0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4057" b="32548"/>
          <a:stretch>
            <a:fillRect/>
          </a:stretch>
        </p:blipFill>
        <p:spPr bwMode="auto">
          <a:xfrm>
            <a:off x="4499992" y="548680"/>
            <a:ext cx="4009836" cy="57006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3050"/>
            <a:ext cx="3312368" cy="116205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Ш4Р6 Лыков П. А. Память о войне  Л88 / П. А. Лыков. – Белгород: Крестьянское дело, 2003. – 24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34680" cy="4608512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Павел Лыков увлекался литературным словом со школьных лет. Печатался в районных, областных и других изданиях. Первую книгу стихов «С добротой» выпустил в 1998 году в издательстве «Крестьянское дело», вторую «Посвящение» и данную там же — в 2003 году. Четвёртая книга стихов вышла в издательстве БелГСХА в 2005 году — «Что вижу, то пою». В данной книге опубликованы пять небольших рассказов из жизни самого автора во времена Великой Отечественной войны.</a:t>
            </a:r>
            <a:endParaRPr lang="ru-RU" sz="1600" dirty="0"/>
          </a:p>
        </p:txBody>
      </p:sp>
      <p:pic>
        <p:nvPicPr>
          <p:cNvPr id="2050" name="Picture 2" descr="F:\Литературная Белгородчина\книги\CCF18102012_0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2352" b="32548"/>
          <a:stretch>
            <a:fillRect/>
          </a:stretch>
        </p:blipFill>
        <p:spPr bwMode="auto">
          <a:xfrm>
            <a:off x="4499992" y="692696"/>
            <a:ext cx="4064132" cy="5544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3050"/>
            <a:ext cx="3240360" cy="116205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Ш4Р6 Барышенский М. М. Горечь</a:t>
            </a:r>
            <a:br>
              <a:rPr lang="ru-RU" sz="1600" dirty="0" smtClean="0"/>
            </a:br>
            <a:r>
              <a:rPr lang="ru-RU" sz="1600" dirty="0"/>
              <a:t> </a:t>
            </a:r>
            <a:r>
              <a:rPr lang="ru-RU" sz="1600" dirty="0" smtClean="0"/>
              <a:t> Б26 полыни: стихи / М. М. Барышенский. – Белгород: КОНСТАНТА, 2008. – 432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00808"/>
            <a:ext cx="3106688" cy="468052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В сборник вошло 370 стихотворений М. Барышенского разного жанра, о трудных детских годах автора до современности. В нём представлены стихи о быте, любви, природе, духовной культуре, нравственности, о жизни глубинки, о судьбе поэта, о крестьянине, русском мужике, о братьях наших меньших, о природе добра, милосердия и зла, о печали и радости, о роли человека труда. О трудных послевоенных годах, о восстановлении народного хозяйства и возрождении родной Белгородчины.</a:t>
            </a:r>
            <a:endParaRPr lang="ru-RU" sz="1600" dirty="0"/>
          </a:p>
        </p:txBody>
      </p:sp>
      <p:pic>
        <p:nvPicPr>
          <p:cNvPr id="4098" name="Picture 2" descr="F:\Литературная Белгородчина\книги\CCF18102012_0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0647" b="30088"/>
          <a:stretch>
            <a:fillRect/>
          </a:stretch>
        </p:blipFill>
        <p:spPr bwMode="auto">
          <a:xfrm>
            <a:off x="4499992" y="620688"/>
            <a:ext cx="3960440" cy="5549784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3672408" cy="1224136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600" dirty="0" smtClean="0"/>
              <a:t>Ш4Р7 </a:t>
            </a:r>
            <a:r>
              <a:rPr lang="ru-RU" sz="1600" dirty="0" err="1" smtClean="0"/>
              <a:t>ОлейникВ.С</a:t>
            </a:r>
            <a:r>
              <a:rPr lang="ru-RU" sz="1600" dirty="0" smtClean="0"/>
              <a:t>. Горькие осколки:</a:t>
            </a:r>
            <a:br>
              <a:rPr lang="ru-RU" sz="1600" dirty="0" smtClean="0"/>
            </a:br>
            <a:r>
              <a:rPr lang="ru-RU" sz="1600" dirty="0" smtClean="0"/>
              <a:t> О-53   Стихи / В. С. Олейник. – Белгород.:  </a:t>
            </a:r>
            <a:r>
              <a:rPr lang="ru-RU" sz="1600" dirty="0" err="1" smtClean="0"/>
              <a:t>Везелица</a:t>
            </a:r>
            <a:r>
              <a:rPr lang="ru-RU" sz="1600" dirty="0" smtClean="0"/>
              <a:t>, 1993.  – 120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628800"/>
            <a:ext cx="3250704" cy="4752528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Белгородский поэт Виктор Олейников начал писать стихи со школьных лет. Первая его публикация появилась в белгородской районной газете. В  его стихотворениях и поэмах, глубоких по содержанию и выдержанных по форме, рассказ о трудностях и проблемах армейской службы, раздумья о личной и общественной жизни Немало внимания в своём творчестве автор уделяет лирики, она проникнута любовью к красоте природы. «Горькие осколки»  посвящена жизни современной армии, любви к родным просторам, возрождению духовности. </a:t>
            </a:r>
            <a:endParaRPr lang="ru-RU" sz="1600" dirty="0"/>
          </a:p>
        </p:txBody>
      </p:sp>
      <p:pic>
        <p:nvPicPr>
          <p:cNvPr id="32770" name="Picture 2" descr="D:\Документы библио\Вытовтова\Для виртуальной\CCF12032014_00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4057" b="31318"/>
          <a:stretch>
            <a:fillRect/>
          </a:stretch>
        </p:blipFill>
        <p:spPr bwMode="auto">
          <a:xfrm>
            <a:off x="4716016" y="590008"/>
            <a:ext cx="3816424" cy="56473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8423" y="4221088"/>
            <a:ext cx="106289" cy="185812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3096344"/>
          </a:xfrm>
        </p:spPr>
        <p:txBody>
          <a:bodyPr>
            <a:noAutofit/>
          </a:bodyPr>
          <a:lstStyle/>
          <a:p>
            <a:pPr algn="ctr"/>
            <a:r>
              <a:rPr lang="ru-RU" sz="7200" b="0" dirty="0" smtClean="0">
                <a:solidFill>
                  <a:srgbClr val="C00000"/>
                </a:solidFill>
                <a:latin typeface="Book Antiqua" pitchFamily="18" charset="0"/>
              </a:rPr>
              <a:t>Лирика женского сердца</a:t>
            </a:r>
            <a:endParaRPr lang="ru-RU" sz="7200" b="0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8194" name="Picture 2" descr="&amp;Lcy;&amp;icy;&amp;chcy;&amp;ncy;&amp;ycy;&amp;jcy; &amp;dcy;&amp;ncy;&amp;iecy;&amp;vcy;&amp;ncy;&amp;icy;&amp;kcy; Nadin &amp;ncy;&amp;acy; 24open.ru. &amp;Bcy;&amp;iecy;&amp;scy;&amp;pcy;&amp;lcy;&amp;acy;&amp;tcy;&amp;ncy;&amp;ycy;&amp;iecy; &amp;bcy;&amp;lcy;&amp;ocy;&amp;gcy;&amp;icy; &amp;ncy;&amp;acy; 24ope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665906"/>
            <a:ext cx="6984776" cy="300345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3528392" cy="1340768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600" dirty="0" smtClean="0"/>
              <a:t>Ш4Р6  Фёдорова М. В. Тихие слова:</a:t>
            </a:r>
            <a:br>
              <a:rPr lang="ru-RU" sz="1600" dirty="0" smtClean="0"/>
            </a:br>
            <a:r>
              <a:rPr lang="ru-RU" sz="1600" dirty="0" smtClean="0"/>
              <a:t> Ф33     стихотворения / М. В. Фёдорова. – Белгород: </a:t>
            </a:r>
            <a:r>
              <a:rPr lang="ru-RU" sz="1600" dirty="0" err="1" smtClean="0"/>
              <a:t>Везелица</a:t>
            </a:r>
            <a:r>
              <a:rPr lang="ru-RU" sz="1600" dirty="0" smtClean="0"/>
              <a:t>, 1992. – 120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466728" cy="4608512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Сборник стихотворений белгородской поэтессы Марины Фёдоровой состоит из шести разделов. Разделы «Тихие слова» и «Дыхание востока» содержат в основном лирические стихотворения о дружбе, верности, любви, материнстве. «Сказанья» – это попытка автора найти особый жанр поэтического изложения. Под влиянием античности написаны «</a:t>
            </a:r>
            <a:r>
              <a:rPr lang="ru-RU" sz="1600" dirty="0" err="1" smtClean="0"/>
              <a:t>Полумифы</a:t>
            </a:r>
            <a:r>
              <a:rPr lang="ru-RU" sz="1600" dirty="0" smtClean="0"/>
              <a:t>». В разделе «Борение» – стихи о Великой Отечественной войне и боевом товариществе, не знавшем национальных различий.</a:t>
            </a:r>
            <a:endParaRPr lang="ru-RU" sz="1600" dirty="0"/>
          </a:p>
        </p:txBody>
      </p:sp>
      <p:pic>
        <p:nvPicPr>
          <p:cNvPr id="29698" name="Picture 2" descr="D:\Документы библио\Вытовтова\Для виртуальной\CCF12032014_00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2352" b="31318"/>
          <a:stretch>
            <a:fillRect/>
          </a:stretch>
        </p:blipFill>
        <p:spPr bwMode="auto">
          <a:xfrm>
            <a:off x="4788024" y="476671"/>
            <a:ext cx="3871254" cy="572307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3050"/>
            <a:ext cx="3240360" cy="1211734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Ш4Р6 Остапчук О. Р. Фиалки той</a:t>
            </a:r>
            <a:br>
              <a:rPr lang="ru-RU" sz="1600" dirty="0" smtClean="0"/>
            </a:br>
            <a:r>
              <a:rPr lang="ru-RU" sz="1600" dirty="0" smtClean="0"/>
              <a:t>  О76    весны: стихи, рассказы / О. Р. Остапчук. – Белгород: Россиянка, 1997. – 200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106688" cy="4608512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«Фиалки той весны» – третья книга О. Р. Остапчук. Как и в первых двух – «Заметает снежинками душу…» и «Голубой букет» – автор в стихах, рассказах и лирических новеллах пишет о бедах, что принесла война, о человеческой доброте, о любви, о природе. Как пишет автор, рассказ «Фиалки той весны…» дорог ей, так как в нём отражены дни молодости писательницы, упомянуты её мама и отчий дом. В данной книге цветёт первая сильнейшая девичья любовь О. Р. Остапчук.</a:t>
            </a:r>
            <a:endParaRPr lang="ru-RU" sz="1600" dirty="0"/>
          </a:p>
        </p:txBody>
      </p:sp>
      <p:pic>
        <p:nvPicPr>
          <p:cNvPr id="7170" name="Picture 2" descr="F:\Литературная Белгородчина\книги\CCF18102012_00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7467" b="31318"/>
          <a:stretch>
            <a:fillRect/>
          </a:stretch>
        </p:blipFill>
        <p:spPr bwMode="auto">
          <a:xfrm>
            <a:off x="4572000" y="582750"/>
            <a:ext cx="3865128" cy="5681650"/>
          </a:xfrm>
          <a:prstGeom prst="rect">
            <a:avLst/>
          </a:prstGeom>
          <a:noFill/>
          <a:ln>
            <a:solidFill>
              <a:srgbClr val="FFC000"/>
            </a:solidFill>
          </a:ln>
          <a:effectLst/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3050"/>
            <a:ext cx="3384376" cy="116205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Ш4Р6 Бондаренко Ж. Н. Взором к</a:t>
            </a:r>
            <a:br>
              <a:rPr lang="ru-RU" sz="1600" dirty="0" smtClean="0"/>
            </a:br>
            <a:r>
              <a:rPr lang="ru-RU" sz="1600" dirty="0" smtClean="0"/>
              <a:t>  Б81    небу обращаясь: стихи / Ж. Н. Бондаренко. – Белгород: КОНСТАНТА, 2005. – 107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628800"/>
            <a:ext cx="3312368" cy="504056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В сборник поэтессы Жанны Бандаренко из Грайворона вошли новые произведения, а также стихи, написанные в прошлые годы. Инвалид детства, она училась в специальной школе-интернате для детей-инвалидов. В качестве профессионального пути избрала журналистику. Стихи Жанна пишет с детства. За прошлые годы вышли в свет пять поэтических сборников. Публиковалась в ряде районных. Областных и центральных периодических изданий. Член Союза писателей России с 2001 года. Лауреат областной творческой премии «Молодость Белгородчины». Тема духовности занимает большое место в творчестве Жанны.</a:t>
            </a:r>
            <a:endParaRPr lang="ru-RU" sz="1600" dirty="0"/>
          </a:p>
        </p:txBody>
      </p:sp>
      <p:pic>
        <p:nvPicPr>
          <p:cNvPr id="4098" name="Picture 2" descr="F:\Литературная Белгородчина\книги\CCF18102012_0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2352" b="33778"/>
          <a:stretch>
            <a:fillRect/>
          </a:stretch>
        </p:blipFill>
        <p:spPr bwMode="auto">
          <a:xfrm>
            <a:off x="4499991" y="620688"/>
            <a:ext cx="4126801" cy="5616624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250704" cy="116205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dirty="0" smtClean="0"/>
              <a:t>Ш4Р6  Зуев К.Н. Стихи и басни</a:t>
            </a:r>
            <a:br>
              <a:rPr lang="ru-RU" sz="1800" dirty="0" smtClean="0"/>
            </a:br>
            <a:r>
              <a:rPr lang="ru-RU" sz="1800" dirty="0" smtClean="0"/>
              <a:t>  З-93    нашего времени / К.Н.Зуев . – Пермь . – Звезда , 2003. -  124 с .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00808"/>
            <a:ext cx="3250704" cy="4608512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 Зуев Константин Никитович пишет стихи, песни, частушки  и басни. Является автором гимна Белгородского землячества. В предлагаемую Вашему  вниманию книгу  « Стихи и басни нашего времени» включены стихи разных лет . Басни занимают особый пласт в его творчестве и по изложению, колориту языка , глубине философского мышления не уступают лучшим басням именных баснописцев.  Изданные сборники «Вечер на Донце» , « Стихи и басни нашего времени»  пользуются заслуженным вниманием читателей.</a:t>
            </a:r>
            <a:endParaRPr lang="ru-RU" sz="1600" dirty="0"/>
          </a:p>
        </p:txBody>
      </p:sp>
      <p:pic>
        <p:nvPicPr>
          <p:cNvPr id="4098" name="Picture 2" descr="D:\Мои документы\Обзоры Вытовтова\Сканир\CCF31032014_0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7697" b="42390"/>
          <a:stretch>
            <a:fillRect/>
          </a:stretch>
        </p:blipFill>
        <p:spPr bwMode="auto">
          <a:xfrm>
            <a:off x="4572000" y="548680"/>
            <a:ext cx="3927523" cy="5680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3050"/>
            <a:ext cx="3312368" cy="135575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Ш4Р6 Бычкова Г. Н. Я доверяю</a:t>
            </a:r>
            <a:br>
              <a:rPr lang="ru-RU" sz="1600" dirty="0" smtClean="0"/>
            </a:br>
            <a:r>
              <a:rPr lang="ru-RU" sz="1600" dirty="0" smtClean="0"/>
              <a:t>  Б95   звенящему ветру…: стихи / Г. Н. Бычкова. – Белгород: </a:t>
            </a:r>
            <a:r>
              <a:rPr lang="ru-RU" sz="1600" dirty="0" err="1" smtClean="0"/>
              <a:t>Везелица</a:t>
            </a:r>
            <a:r>
              <a:rPr lang="ru-RU" sz="1600" dirty="0" smtClean="0"/>
              <a:t>, 1993. – 72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916832"/>
            <a:ext cx="3106688" cy="4209331"/>
          </a:xfrm>
        </p:spPr>
        <p:txBody>
          <a:bodyPr/>
          <a:lstStyle/>
          <a:p>
            <a:pPr algn="just"/>
            <a:r>
              <a:rPr lang="ru-RU" sz="1600" dirty="0" smtClean="0"/>
              <a:t>Первая книга стихов Галины Бычковой – результат её многолетней работы. Особое место в её стихах занимает тема любви, верности, памяти, чистоты человеческих отношений. Лучшие стихи Г. Бычковой – о любви, о счастье материнства. В них – тревога за судьбу родных людей, за будущее земли. Лирические картины русской природы проникнуты мыслью – сберечь и сохранить для потомков красоту окружающего мира.</a:t>
            </a:r>
          </a:p>
          <a:p>
            <a:endParaRPr lang="ru-RU" dirty="0"/>
          </a:p>
        </p:txBody>
      </p:sp>
      <p:pic>
        <p:nvPicPr>
          <p:cNvPr id="5" name="Picture 2" descr="F:\Литературная Белгородчина\книги\CCF18102012_00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7467" b="36239"/>
          <a:stretch>
            <a:fillRect/>
          </a:stretch>
        </p:blipFill>
        <p:spPr bwMode="auto">
          <a:xfrm>
            <a:off x="4644008" y="620688"/>
            <a:ext cx="3911644" cy="554391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3456384" cy="108012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Ш4Р6 Кобзарь В. П. Светлый август:</a:t>
            </a:r>
            <a:br>
              <a:rPr lang="ru-RU" sz="1600" dirty="0" smtClean="0"/>
            </a:br>
            <a:r>
              <a:rPr lang="ru-RU" sz="1600" dirty="0" smtClean="0"/>
              <a:t>  К55 лирика / В. П. Кобзарь. – Белгород: КОНСТАНТА, 2008. – 104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484784"/>
            <a:ext cx="3240360" cy="504056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Вера Кобзарь – лирик. Стихи её – как плавное течение спокойной глубоководной реки. В них естественная жизнь с её тревогами, печалями, раздумьями. Формы её стихотворений, ритмическое построение органично сочетаются с их тематикой, что придаёт им естественность и доверительность. Стихи этой поэтессы не абстрактные, а конкретные. Она пишет о пережитом, увиденном. О том, что прошло через её сердце. Но это отнюдь не прозаические сюжетные зарисовки, а скорее – лирические раздумья глубоко чувствующего человека. Следует также отметить музыкальность и образность многих стихотворений.</a:t>
            </a:r>
            <a:endParaRPr lang="ru-RU" sz="1600" dirty="0"/>
          </a:p>
        </p:txBody>
      </p:sp>
      <p:pic>
        <p:nvPicPr>
          <p:cNvPr id="6146" name="Picture 2" descr="F:\Литературная Белгородчина\книги\CCF18102012_0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42582" b="38699"/>
          <a:stretch>
            <a:fillRect/>
          </a:stretch>
        </p:blipFill>
        <p:spPr bwMode="auto">
          <a:xfrm>
            <a:off x="4644008" y="620688"/>
            <a:ext cx="3865128" cy="5629694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3672408" cy="1052736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Ш4Р6 Чиченкова С. Н. Сколько лет,</a:t>
            </a:r>
            <a:br>
              <a:rPr lang="ru-RU" sz="1600" dirty="0" smtClean="0"/>
            </a:br>
            <a:r>
              <a:rPr lang="ru-RU" sz="1600" dirty="0" smtClean="0"/>
              <a:t> Ч72 сколько зим… / С. Н. Чиченкова. – Белгород: КОНСТАНТА, 2006. – 224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196752"/>
            <a:ext cx="3384376" cy="5328592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В этом сборнике Светланы Чиченковой, как и в ранее вышедших «Я люблю этот Белый город», «И все это мы…», бьётся пульс времени, ощущается память сердца, пора зрелости – действенного осмысления всего пережитого. Её стихи объединяет тема нравственной ответственности перед современниками, перед своей совестью. Она тонко чувствует природу, её краски. Пейзажи в стихах и прозе поэтичны, в них очаровательная сила притяжения. В творчество С. Чиченковой удачно вписываются юмор и сатира с лёгкой улыбкой обличения. В её рассказах поэтичность смешана с мягкой иронией; их отличает умение увидеть большое в малом, правдиво и тонко запечатлеть неброскую красоту повседневности. </a:t>
            </a:r>
            <a:endParaRPr lang="ru-RU" sz="1600" dirty="0"/>
          </a:p>
        </p:txBody>
      </p:sp>
      <p:pic>
        <p:nvPicPr>
          <p:cNvPr id="9218" name="Picture 2" descr="F:\Литературная Белгородчина\книги\CCF18102012_0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9172" b="43620"/>
          <a:stretch>
            <a:fillRect/>
          </a:stretch>
        </p:blipFill>
        <p:spPr bwMode="auto">
          <a:xfrm>
            <a:off x="4572000" y="648480"/>
            <a:ext cx="4032448" cy="558883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816424" cy="1008112"/>
          </a:xfrm>
        </p:spPr>
        <p:txBody>
          <a:bodyPr/>
          <a:lstStyle/>
          <a:p>
            <a:pPr algn="just"/>
            <a:r>
              <a:rPr lang="ru-RU" dirty="0" smtClean="0"/>
              <a:t>ш</a:t>
            </a:r>
            <a:r>
              <a:rPr lang="ru-RU" sz="1600" dirty="0" smtClean="0"/>
              <a:t>4Р6 Сердце услышит. – Белгород:</a:t>
            </a:r>
            <a:br>
              <a:rPr lang="ru-RU" sz="1600" dirty="0" smtClean="0"/>
            </a:br>
            <a:r>
              <a:rPr lang="ru-RU" sz="1600" dirty="0" smtClean="0"/>
              <a:t>  С32 </a:t>
            </a:r>
            <a:r>
              <a:rPr lang="ru-RU" sz="1600" dirty="0" err="1" smtClean="0"/>
              <a:t>БелГСХА</a:t>
            </a:r>
            <a:r>
              <a:rPr lang="ru-RU" sz="1600" dirty="0" smtClean="0"/>
              <a:t>, 2013.- 40 с.</a:t>
            </a:r>
            <a:br>
              <a:rPr lang="ru-RU" sz="1600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052736"/>
            <a:ext cx="3672408" cy="5805264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Сборник стихов поэтов студии «</a:t>
            </a:r>
            <a:r>
              <a:rPr lang="ru-RU" sz="1600" dirty="0" err="1" smtClean="0"/>
              <a:t>СТИХиЯ</a:t>
            </a:r>
            <a:r>
              <a:rPr lang="ru-RU" sz="1600" dirty="0" smtClean="0"/>
              <a:t>» выходит впервые. Находится  эта студия в стенах сельскохозяйственной академии. Достучатся ли своими произведениями поэты до читателей – любителей и поклонников литературного творчества? А если и  достучатся, то правильно ли их услышат и поймут? Название книги, взятое из фразы стихотворения одного из участников «Сердце услышит» показалось наиболее подходящим и оправданным не случайно. Тем самым как бы выражена надежда: не только сердце, но и многие сердца услышат… Интересно, что в студии «</a:t>
            </a:r>
            <a:r>
              <a:rPr lang="ru-RU" sz="1600" dirty="0" err="1" smtClean="0"/>
              <a:t>СТИХиЯ</a:t>
            </a:r>
            <a:r>
              <a:rPr lang="ru-RU" sz="1600" dirty="0" smtClean="0"/>
              <a:t>» поэты занимаются менее года. Тем не менее, у каждого из них видится уже творческий почерк. Не хочется книгу предварять каким – либо анализом, дабы не навязать своё мнение заранее читателю.</a:t>
            </a:r>
            <a:endParaRPr lang="ru-RU" sz="1600" dirty="0"/>
          </a:p>
        </p:txBody>
      </p:sp>
      <p:pic>
        <p:nvPicPr>
          <p:cNvPr id="3074" name="Picture 2" descr="F:\В.А\CCF24022015_0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5762" b="33778"/>
          <a:stretch>
            <a:fillRect/>
          </a:stretch>
        </p:blipFill>
        <p:spPr bwMode="auto">
          <a:xfrm>
            <a:off x="4649827" y="548680"/>
            <a:ext cx="3931317" cy="5616624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3050"/>
            <a:ext cx="3240360" cy="116205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Ш4Р6 Зуев К. Н. Басни деда Кости З93 из </a:t>
            </a:r>
            <a:r>
              <a:rPr lang="ru-RU" sz="1600" dirty="0" err="1" smtClean="0"/>
              <a:t>Болховца</a:t>
            </a:r>
            <a:r>
              <a:rPr lang="ru-RU" sz="1600" dirty="0" smtClean="0"/>
              <a:t> / К. Н. Зуев. – Белгород : Белгородская обл. типография, 2011. – 304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008313" cy="4353347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К. Зуев является автором гимна Белгородского землячества. В предлагаемую вашему вниманию книгу включены басни разных лет Зуева Константина Никитовича. Басни занимают особый пласт в его творчестве и по изложению, колориту языка, глубине философского мышления не уступают лучшим басням именитых баснописцев. В сборник вошли не только басни, но и стихотворения.</a:t>
            </a:r>
            <a:endParaRPr lang="ru-RU" sz="1600" dirty="0"/>
          </a:p>
        </p:txBody>
      </p:sp>
      <p:pic>
        <p:nvPicPr>
          <p:cNvPr id="12290" name="Picture 2" descr="F:\Литературная Белгородчина\книги\CCF18102012_0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1800" b="29876"/>
          <a:stretch>
            <a:fillRect/>
          </a:stretch>
        </p:blipFill>
        <p:spPr bwMode="auto">
          <a:xfrm>
            <a:off x="4572000" y="620689"/>
            <a:ext cx="3960440" cy="561662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3528392" cy="1152128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Ш4П6 </a:t>
            </a:r>
            <a:r>
              <a:rPr lang="ru-RU" sz="1600" dirty="0" err="1" smtClean="0"/>
              <a:t>Бочарников</a:t>
            </a:r>
            <a:r>
              <a:rPr lang="ru-RU" sz="1600" dirty="0" smtClean="0"/>
              <a:t> Ю. Страницы</a:t>
            </a:r>
            <a:br>
              <a:rPr lang="ru-RU" sz="1600" dirty="0" smtClean="0"/>
            </a:br>
            <a:r>
              <a:rPr lang="ru-RU" sz="1600" dirty="0" smtClean="0"/>
              <a:t>  Б86     памяти: стихи / Ю. </a:t>
            </a:r>
            <a:r>
              <a:rPr lang="ru-RU" sz="1600" dirty="0" err="1" smtClean="0"/>
              <a:t>Бочарников</a:t>
            </a:r>
            <a:r>
              <a:rPr lang="ru-RU" sz="1600" dirty="0" smtClean="0"/>
              <a:t>. – Белгород, 2004. – 72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84784"/>
            <a:ext cx="3250704" cy="5112568"/>
          </a:xfrm>
        </p:spPr>
        <p:txBody>
          <a:bodyPr/>
          <a:lstStyle/>
          <a:p>
            <a:pPr algn="just"/>
            <a:r>
              <a:rPr lang="ru-RU" sz="1600" dirty="0" smtClean="0"/>
              <a:t>Истоки поэтического вдохновения Ю. </a:t>
            </a:r>
            <a:r>
              <a:rPr lang="ru-RU" sz="1600" dirty="0" err="1" smtClean="0"/>
              <a:t>Бочарникова</a:t>
            </a:r>
            <a:r>
              <a:rPr lang="ru-RU" sz="1600" dirty="0" smtClean="0"/>
              <a:t> – родная белгородская земля. В своих стихах он рассказывает о жизни и труде дорогих сердцу людей. В этой книге собраны лучшие стихи автора, написанные в период с 1977 года по 2004, которые прошли испытание временем. Большинство из них посвящены теме любви. Романтика в сочетании с простым человеческим счастьем волнуют автора, заставляют по-новому смотреть на мир и искать в нем свое место.</a:t>
            </a:r>
          </a:p>
          <a:p>
            <a:endParaRPr lang="ru-RU" dirty="0"/>
          </a:p>
        </p:txBody>
      </p:sp>
      <p:pic>
        <p:nvPicPr>
          <p:cNvPr id="22530" name="Picture 2" descr="D:\Документы библио\Вытовтова\Для виртуальной\CCF12032014_00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5762" b="37469"/>
          <a:stretch>
            <a:fillRect/>
          </a:stretch>
        </p:blipFill>
        <p:spPr bwMode="auto">
          <a:xfrm>
            <a:off x="4716016" y="476671"/>
            <a:ext cx="3865128" cy="587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3456384" cy="1152128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Ш4Р6  Лыков П. А. Посвящения / П. </a:t>
            </a:r>
            <a:br>
              <a:rPr lang="ru-RU" sz="1600" dirty="0" smtClean="0"/>
            </a:br>
            <a:r>
              <a:rPr lang="ru-RU" sz="1600" dirty="0" smtClean="0"/>
              <a:t> Л88 А. Лыков. – Белгород: Крестьянское дело, 2003. – 136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628800"/>
            <a:ext cx="3250704" cy="4968552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Свою вторую книгу автор посвящает своим друзьям и близким, с кем когда-то учился и работал, жил и общался – людям разных возрастов, среди которых преподаватели </a:t>
            </a:r>
            <a:r>
              <a:rPr lang="ru-RU" sz="1600" dirty="0" err="1" smtClean="0"/>
              <a:t>БелГСХА</a:t>
            </a:r>
            <a:r>
              <a:rPr lang="ru-RU" sz="1600" dirty="0" smtClean="0"/>
              <a:t>, жители посёлка Майский, ветераны ВОВ и обычные люди. Пусть стихи П. Лыкова и не профессиональные, зато они – искренние звуки его души, написаны с любовью и уважением к людям. Это раздумья автора о смысле жизни, о счастье, о любви. Они глубоки по мысли, оригинальны, своеобразны по форме.</a:t>
            </a:r>
            <a:endParaRPr lang="ru-RU" sz="1600" dirty="0"/>
          </a:p>
        </p:txBody>
      </p:sp>
      <p:pic>
        <p:nvPicPr>
          <p:cNvPr id="23554" name="Picture 2" descr="D:\Документы библио\Вытовтова\Для виртуальной\CCF12032014_0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2352" b="31318"/>
          <a:stretch>
            <a:fillRect/>
          </a:stretch>
        </p:blipFill>
        <p:spPr bwMode="auto">
          <a:xfrm>
            <a:off x="4625032" y="620688"/>
            <a:ext cx="3979416" cy="561662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888432" cy="108012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Ш4Р6 </a:t>
            </a:r>
            <a:r>
              <a:rPr lang="ru-RU" sz="1600" dirty="0" err="1" smtClean="0"/>
              <a:t>Маматов</a:t>
            </a:r>
            <a:r>
              <a:rPr lang="ru-RU" sz="1600" dirty="0" smtClean="0"/>
              <a:t> Д. Раздолье / Д.</a:t>
            </a:r>
            <a:br>
              <a:rPr lang="ru-RU" sz="1600" dirty="0" smtClean="0"/>
            </a:br>
            <a:r>
              <a:rPr lang="ru-RU" sz="1600" dirty="0" smtClean="0"/>
              <a:t> М22 </a:t>
            </a:r>
            <a:r>
              <a:rPr lang="ru-RU" sz="1600" dirty="0" err="1" smtClean="0"/>
              <a:t>Маматов</a:t>
            </a:r>
            <a:r>
              <a:rPr lang="ru-RU" sz="1600" dirty="0" smtClean="0"/>
              <a:t>. - Белгород: </a:t>
            </a:r>
            <a:r>
              <a:rPr lang="ru-RU" sz="1600" dirty="0" err="1" smtClean="0"/>
              <a:t>Везелица</a:t>
            </a:r>
            <a:r>
              <a:rPr lang="ru-RU" sz="1600" dirty="0" smtClean="0"/>
              <a:t>, 1992. – 236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628800"/>
            <a:ext cx="3322712" cy="4896544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В основу книге Мамонтова легко угадывается пройденные им дороги, овеянные ласковыми ветрами, деревенского детства, скованные холодами коллективизации, изуродованные грозами военных лет. Стихи покоряют светлым песенным очарованием, задушевным юмором, раздумьями о простом русском человеке и его Великой многострадальной Родине. Читатель любого возраста определенно полюбит творчество замечательного мастера поэтической строки.</a:t>
            </a:r>
            <a:endParaRPr lang="ru-RU" sz="1600" dirty="0"/>
          </a:p>
        </p:txBody>
      </p:sp>
      <p:pic>
        <p:nvPicPr>
          <p:cNvPr id="28674" name="Picture 2" descr="D:\Документы библио\Вытовтова\Для виртуальной\CCF12032014_0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28942" b="28857"/>
          <a:stretch>
            <a:fillRect/>
          </a:stretch>
        </p:blipFill>
        <p:spPr bwMode="auto">
          <a:xfrm>
            <a:off x="4716016" y="476672"/>
            <a:ext cx="3865128" cy="57606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178696" cy="1211734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Ш4Р6 Чернухин И. А. Бел - город А23 /  И. А. Чернухин. – Б. : </a:t>
            </a:r>
            <a:r>
              <a:rPr lang="ru-RU" sz="1600" dirty="0" err="1" smtClean="0"/>
              <a:t>Везелица</a:t>
            </a:r>
            <a:r>
              <a:rPr lang="ru-RU" sz="1600" dirty="0" smtClean="0"/>
              <a:t>, 1992. – 48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178696" cy="475252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600" dirty="0" smtClean="0"/>
              <a:t>И.А. Чернухин по праву является певцом родной земли, потому что родина в его творчестве конкретна, узнаваема в деталях. С большой силой художественного воображения воссоздана в поэме «</a:t>
            </a:r>
            <a:r>
              <a:rPr lang="ru-RU" sz="1600" dirty="0" err="1" smtClean="0"/>
              <a:t>Бел-город</a:t>
            </a:r>
            <a:r>
              <a:rPr lang="ru-RU" sz="1600" dirty="0" smtClean="0"/>
              <a:t>», история возникновения города-крепости Белгорода, жизнь, повседневный быт и труд его первых поселенцев - стрельцов, слобожан мирных профессий. Поэт прекрасно знает историю своей родной земли, воссоздает образы как  исторических деятелей, так и простых людей, не устает подчеркивать: мало знать о героизме наших предков, нужно еще и ценить и перенимать их опыт созидания и защиты Родины. </a:t>
            </a:r>
          </a:p>
          <a:p>
            <a:endParaRPr lang="ru-RU" dirty="0"/>
          </a:p>
        </p:txBody>
      </p:sp>
      <p:pic>
        <p:nvPicPr>
          <p:cNvPr id="5" name="Picture 2" descr="F:\Литературная Белгородчина\книги\CCF18102012_00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32352" b="33778"/>
          <a:stretch>
            <a:fillRect/>
          </a:stretch>
        </p:blipFill>
        <p:spPr bwMode="auto">
          <a:xfrm>
            <a:off x="4499992" y="692696"/>
            <a:ext cx="4009480" cy="5456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2768</TotalTime>
  <Words>3450</Words>
  <Application>Microsoft Office PowerPoint</Application>
  <PresentationFormat>Экран (4:3)</PresentationFormat>
  <Paragraphs>97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ТАЛАНТЫ БЕЛГОРОДЧИНЫ</vt:lpstr>
      <vt:lpstr>Мой край родной</vt:lpstr>
      <vt:lpstr>Край любимый! Белгородчина моя! Как же сильно я люблю тебя: Горы меловые и леса  Рек твоих потоки, небеса. Я на Белгородчине живу, Здесь свободно и легко дышу, Сочиняю неумело строки Льются здесь стихов моих потоки Я прославлю в строчках милый край! Белгородчина! Живи и процветай!                         Тютюнникова Г.В.          </vt:lpstr>
      <vt:lpstr> Ш4Р6  Зуев К.Н. Стихи и басни   З-93    нашего времени / К.Н.Зуев . – Пермь . – Звезда , 2003. -  124 с .</vt:lpstr>
      <vt:lpstr>Ш4Р6 Зуев К. Н. Басни деда Кости З93 из Болховца / К. Н. Зуев. – Белгород : Белгородская обл. типография, 2011. – 304 с.</vt:lpstr>
      <vt:lpstr>Ш4П6 Бочарников Ю. Страницы   Б86     памяти: стихи / Ю. Бочарников. – Белгород, 2004. – 72 с.</vt:lpstr>
      <vt:lpstr>Ш4Р6  Лыков П. А. Посвящения / П.   Л88 А. Лыков. – Белгород: Крестьянское дело, 2003. – 136 с.</vt:lpstr>
      <vt:lpstr>Ш4Р6 Маматов Д. Раздолье / Д.  М22 Маматов. - Белгород: Везелица, 1992. – 236 с.</vt:lpstr>
      <vt:lpstr>Ш4Р6 Чернухин И. А. Бел - город А23 /  И. А. Чернухин. – Б. : Везелица, 1992. – 48 с.</vt:lpstr>
      <vt:lpstr>Ш4Р6 Агеев  В. Г. Город у Белой   А23   Горы / В. Г. Агеев. – Белгород,              1995. – 79 с.</vt:lpstr>
      <vt:lpstr>Ш4Р6 Амосов В. Н. По великой    А62   милости твоей / В. Н. Амосов. – Белгород: БелПолиИнформ, 2002. – 108 с.</vt:lpstr>
      <vt:lpstr> Ш4Р6 Яровой Я. Т. Я с тобой, моя  Я 76   Россия: стихи / Я. Т. Яровой. – Белгород: изд. дом «В. Шаповалов», 2000. – 48 с.</vt:lpstr>
      <vt:lpstr> Ш4Р6 Черных П.Г. Просторы души   Ч-49    моей: Стихи, проза / П.Г.Черных. - Белгород.: Издательский дом « шаповалов», 1997.-128с.</vt:lpstr>
      <vt:lpstr>Ш4Р6 Лыков П. А. Пенсионеры, АУ! / Л88 П. А. Лыков. – Белгород: - Звонница, 2014. - 272 с.</vt:lpstr>
      <vt:lpstr>Головко Н.Г. Не все стихи двенадцатого года: духовная поэзия / Н.Г. Головко. – Белгород: Обл. типография, 2013. -300 с.</vt:lpstr>
      <vt:lpstr>О любви с любовью</vt:lpstr>
      <vt:lpstr> Ш4Р6 Игин В.М. Лики любви /    И26    В. М. Игин .- Белгород.: Звонница , 2011. – 208 с.</vt:lpstr>
      <vt:lpstr>Ш4Р6 Кагнер Ю. В. Строки   К12 любви: стихи / Ю. В. Кагнер. – Белгород: изд-во Шаповалова, 2007. – с. 96.</vt:lpstr>
      <vt:lpstr>Ш4Р6 Анисимов Н. С. Мои дорогие  А-67 люди: Поэмы. Стихи / Н. С. Анисимов. - Белгород: 1993. - 96с.</vt:lpstr>
      <vt:lpstr>Ш4Р6 Плетинский В. В. О любви с  П38 любовью: лирика / В. В. Плетинский. – Белгород: КОНСТАНТА, 2008. – 32 с.</vt:lpstr>
      <vt:lpstr> Ш4Р6 Филатов Н. Г. Признание:   Ф51  стихотворения, проза / Н. Г. Филатов.- Белгород: Россиянка, 1994. – 96 с.</vt:lpstr>
      <vt:lpstr>Ш4Р6 Кулижников М. А.  К90 Покаяние: стихи / М. А. Кулижников. – Белгород: Крестьянское дело, 2001ю – 48 с. : ил.</vt:lpstr>
      <vt:lpstr>Ш4Р6 Зуев К. Н. Я вам сердце своё    З93    дарю: сборник стихов и песен / К. Н. Зуев. – Белгород : Белг. обл. тип., 2011. – 240 с.</vt:lpstr>
      <vt:lpstr> Ш4Р6 Осыков А.И. Будущего  О-79 свет: стихи / А. И. Осыкова. -Белгород: Константа, 2011. – 152 с.</vt:lpstr>
      <vt:lpstr>Ш4Р6 Лиманский В. И. Заброшенный   Л58 сад: стихотворения / В. И. Лиманский. Белгород: Белгородская обл. типография, 2007. – 140 с.</vt:lpstr>
      <vt:lpstr>Ш4Р6 Анисимов Н. С. Исповедь      А67 / Н.    С. Анисимов. – Белгород, 1994. – 80 с.</vt:lpstr>
      <vt:lpstr>    Ш4Р6  Волобуев    В    Посиделки /   В 68 В.Н.Волобуев. Белгород.: Изд. Дом «В. Шаповалов». 2001. – 72 с. </vt:lpstr>
      <vt:lpstr>Память о войне</vt:lpstr>
      <vt:lpstr>Ш4Р6 Зуев К. Н. Во Славу Великой  З–93 Родины / К. Н. Зуев, Белгородская городская областная типография, 2014. – 68 с.</vt:lpstr>
      <vt:lpstr>Ш4Р6 Грищенко Н. Н. Дождь на    Г85  плацу: стихи, проза / Н. Н. Грищенко. – Белгород: изд. дом «В. Шаповалов», 2000. – 240 с.</vt:lpstr>
      <vt:lpstr>Ш4Р6 Кривцов А. З. Война и цветы:  К82 стихи / А. З. Кривцов. – Белгород: Везелица, 1992. – 56 с.</vt:lpstr>
      <vt:lpstr>Ш4Р6 Черкесов В. Н. Камни  Ч48 заговорили: поэтический репортаж / В. Н. Черкесов. – Белгород: изд. дом «В. Шаповалов», 2000. – 24 с.</vt:lpstr>
      <vt:lpstr>Ш4Р6 Лыков П. А. Память о войне  Л88 / П. А. Лыков. – Белгород: Крестьянское дело, 2003. – 24 с.</vt:lpstr>
      <vt:lpstr>Ш4Р6 Барышенский М. М. Горечь   Б26 полыни: стихи / М. М. Барышенский. – Белгород: КОНСТАНТА, 2008. – 432 с.</vt:lpstr>
      <vt:lpstr> Ш4Р7 ОлейникВ.С. Горькие осколки:  О-53   Стихи / В. С. Олейник. – Белгород.:  Везелица, 1993.  – 120 с.</vt:lpstr>
      <vt:lpstr>Лирика женского сердца</vt:lpstr>
      <vt:lpstr> Ш4Р6  Фёдорова М. В. Тихие слова:  Ф33     стихотворения / М. В. Фёдорова. – Белгород: Везелица, 1992. – 120 с.</vt:lpstr>
      <vt:lpstr>Ш4Р6 Остапчук О. Р. Фиалки той   О76    весны: стихи, рассказы / О. Р. Остапчук. – Белгород: Россиянка, 1997. – 200 с.</vt:lpstr>
      <vt:lpstr>Ш4Р6 Бондаренко Ж. Н. Взором к   Б81    небу обращаясь: стихи / Ж. Н. Бондаренко. – Белгород: КОНСТАНТА, 2005. – 107 с.</vt:lpstr>
      <vt:lpstr>Ш4Р6 Бычкова Г. Н. Я доверяю   Б95   звенящему ветру…: стихи / Г. Н. Бычкова. – Белгород: Везелица, 1993. – 72 с.</vt:lpstr>
      <vt:lpstr>Ш4Р6 Кобзарь В. П. Светлый август:   К55 лирика / В. П. Кобзарь. – Белгород: КОНСТАНТА, 2008. – 104 с.</vt:lpstr>
      <vt:lpstr>Ш4Р6 Чиченкова С. Н. Сколько лет,  Ч72 сколько зим… / С. Н. Чиченкова. – Белгород: КОНСТАНТА, 2006. – 224 с.</vt:lpstr>
      <vt:lpstr>ш4Р6 Сердце услышит. – Белгород:   С32 БелГСХА, 2013.- 40 с.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anichina</cp:lastModifiedBy>
  <cp:revision>437</cp:revision>
  <dcterms:modified xsi:type="dcterms:W3CDTF">2015-03-19T06:42:15Z</dcterms:modified>
</cp:coreProperties>
</file>