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0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5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5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4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7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1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1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E856-1075-4B20-B0C3-46A426B3DE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A59E-11F5-467B-9B60-7C259882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asp.bsaa.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saa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46640" cy="93610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ФГБОУ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«БЕЛГОРОДСКИЙ ГОСУДАРСТВЕННЫЙ АГРАРНЫЙ УНИВЕРСИТЕТ ИМЕНИ В.Я. ГОРИНА»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 ОРГАНИЗАЦИИ ПРАКТИЧЕСКОЙ ПОДГОТОВКИ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12968" cy="5544616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ПРОИЗВОДСТВЕННОЙ ПРАКТИКЕ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обучающимся факультетов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Золотарёва Оксана Ивановна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организации практической подготовки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ru-RU" sz="2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раб.тел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39-23-89, </a:t>
            </a:r>
            <a:r>
              <a:rPr lang="en-US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zolotareva_oi@bsaa.edu.ru</a:t>
            </a:r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(Ф.И.О., должность, телефон, </a:t>
            </a:r>
            <a:r>
              <a:rPr lang="en-US" sz="2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55600" indent="274638" algn="just">
              <a:buNone/>
            </a:pP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457200" algn="just"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Посетить установочное занятие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указывается в расписании академической группы на сайте университета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rasp.bsaa.edu.ru/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0" algn="just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Получить Договор на прохождение производственной практики на кафедре практического и проектного обучения (2 экземпляра).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Один экземпляр остается на предприятии, второй прикладывается к отчету.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0" algn="just">
              <a:buNone/>
              <a:tabLst>
                <a:tab pos="630238" algn="l"/>
              </a:tabLst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Ознакомиться с программой производственной практики, которая расположена на сайте университета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можно следующими способами:</a:t>
            </a:r>
          </a:p>
          <a:p>
            <a:pPr marL="35560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скопировать ссылку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http://bsaa.edu.ru/sveden/education/eduOp/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) зайти на сайт университета и выполнить последовательность действий: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://www.bsaa.edu.ru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выбрать 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08038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Направления подготовки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</a:p>
          <a:p>
            <a:pPr marL="0" indent="630238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Информация об описании</a:t>
            </a:r>
          </a:p>
          <a:p>
            <a:pPr marL="0" indent="630238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образовательных</a:t>
            </a:r>
          </a:p>
          <a:p>
            <a:pPr marL="0" indent="630238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программ»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производственной практики, 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266700" algn="l"/>
              </a:tabLst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соответствии со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своим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направлением подготовки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3310" y="469427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3310" y="4448227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33310" y="2546960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3310" y="1916832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3310" y="1643472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19653"/>
          <a:stretch/>
        </p:blipFill>
        <p:spPr bwMode="auto">
          <a:xfrm>
            <a:off x="3821268" y="301082"/>
            <a:ext cx="5203314" cy="2047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2279" r="481" b="25071"/>
          <a:stretch/>
        </p:blipFill>
        <p:spPr bwMode="auto">
          <a:xfrm>
            <a:off x="3821268" y="2348880"/>
            <a:ext cx="5184576" cy="23042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t="-569" b="8830"/>
          <a:stretch/>
        </p:blipFill>
        <p:spPr bwMode="auto">
          <a:xfrm>
            <a:off x="3821268" y="4653136"/>
            <a:ext cx="5256584" cy="220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3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	Зарегистрироваться в электронной образовательной среде университета:</a:t>
            </a:r>
          </a:p>
          <a:p>
            <a:pPr marL="2689225" indent="-179228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выбрать «Обучающимся»        затем выбрать «Электронные                    образовательные ресурсы»</a:t>
            </a: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/>
              <a:t>       </a:t>
            </a:r>
          </a:p>
          <a:p>
            <a:pPr marL="0" indent="0">
              <a:buNone/>
            </a:pPr>
            <a:r>
              <a:rPr lang="ru-RU" sz="2000" b="1" dirty="0" smtClean="0"/>
              <a:t>               </a:t>
            </a:r>
            <a:r>
              <a:rPr lang="ru-RU" sz="2000" dirty="0" smtClean="0"/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зарегистрироваться -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логин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зачетка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(пример: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123456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);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пароль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Stзачетка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% (пример: St123456%).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66700" indent="630238">
              <a:buNone/>
              <a:tabLst>
                <a:tab pos="1163638" algn="l"/>
                <a:tab pos="1252538" algn="l"/>
                <a:tab pos="1339850" algn="l"/>
                <a:tab pos="152717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00626" y="3717032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7428" y="857641"/>
            <a:ext cx="288032" cy="6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06" y="4365104"/>
            <a:ext cx="3672408" cy="22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27864"/>
            <a:ext cx="32385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601" t="1552" r="898" b="16378"/>
          <a:stretch/>
        </p:blipFill>
        <p:spPr bwMode="auto">
          <a:xfrm>
            <a:off x="3563888" y="1315916"/>
            <a:ext cx="5163820" cy="2329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3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55600" indent="541338" algn="just">
              <a:buNone/>
              <a:tabLst>
                <a:tab pos="1163638" algn="l"/>
                <a:tab pos="1252538" algn="l"/>
                <a:tab pos="1438275" algn="l"/>
                <a:tab pos="1616075" algn="l"/>
                <a:tab pos="1793875" algn="l"/>
              </a:tabLst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	Получить шаблоны отчётной документации по производственной практике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(для бакалавров и магистрантов – дневник, характеристика, индивидуальное задание, титульный лист отчета; структура отчета указана в программе производственной практики)</a:t>
            </a:r>
          </a:p>
          <a:p>
            <a:pPr marL="0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5.1.	Поиск необходимого курса:</a:t>
            </a:r>
          </a:p>
          <a:p>
            <a:pPr marL="266700" indent="-26670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навигация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моя домашняя страница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задать в строке поиска «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  производственной 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5.2. Запись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курс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Записаться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→ выбрать уровень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направление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→ выбрать и скачать отчетную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документацию→ зайти на форум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преподавателя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указанного на первой странице данной  Памятки,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проводившего установочное занятие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производственной практике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" y="1772816"/>
            <a:ext cx="31750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31759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67422"/>
            <a:ext cx="33051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9" y="4869160"/>
            <a:ext cx="31750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6700" indent="541338" algn="ctr">
              <a:buNone/>
              <a:tabLst>
                <a:tab pos="1616075" algn="l"/>
                <a:tab pos="1793875" algn="l"/>
              </a:tabLs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541338" algn="ctr">
              <a:buNone/>
              <a:tabLst>
                <a:tab pos="1616075" algn="l"/>
                <a:tab pos="1793875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5.3.	Образец загрузки информации</a:t>
            </a:r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dirty="0"/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dirty="0" smtClean="0"/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dirty="0"/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dirty="0" smtClean="0"/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Скачать отчетную документацию в полном комплекте.</a:t>
            </a:r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При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возникновении вопросов в период прохождения производственной практики,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обучающиеся должны писать на форум составителям данной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указанным на первой странице либо звонить по указанному номеру телефона.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44500" indent="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lvl="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Защита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отчетной документации по производственной практике в последний день в университете на выпускающей кафедре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 на прохождение практики прикладывается к отчетной документации.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66700" indent="541338">
              <a:buNone/>
              <a:tabLst>
                <a:tab pos="1616075" algn="l"/>
                <a:tab pos="1793875" algn="l"/>
              </a:tabLst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32" y="692696"/>
            <a:ext cx="436116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317019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86</Words>
  <Application>Microsoft Office PowerPoint</Application>
  <PresentationFormat>Экран (4:3)</PresentationFormat>
  <Paragraphs>74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ФГБОУ ВО «БЕЛГОРОДСКИЙ ГОСУДАРСТВЕННЫЙ АГРАРНЫЙ УНИВЕРСИТЕТ ИМЕНИ В.Я. ГОРИНА»   ОТДЕЛ ОРГАНИЗАЦИИ ПРАКТИЧЕСКОЙ ПОДГОТОВКИ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«БЕЛГОРОДСКИЙ ГОСУДАРСТВЕННЫЙ АГРАРНЫЙ УНИВЕРСИТЕТ ИМЕНИ В.Я. ГОРИНА»   КАФЕДРА ПРАКТИЧЕСКОГО И ПРОЕКТНОГО ОБУЧЕНИЯ</dc:title>
  <dc:creator>Яхтанигова Жанна Мухарбиевна</dc:creator>
  <cp:lastModifiedBy>Мартынова Ксения Александровна</cp:lastModifiedBy>
  <cp:revision>12</cp:revision>
  <dcterms:created xsi:type="dcterms:W3CDTF">2018-04-05T10:37:27Z</dcterms:created>
  <dcterms:modified xsi:type="dcterms:W3CDTF">2020-08-28T11:02:06Z</dcterms:modified>
</cp:coreProperties>
</file>